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4" r:id="rId2"/>
    <p:sldMasterId id="2147483662" r:id="rId3"/>
    <p:sldMasterId id="2147483668" r:id="rId4"/>
  </p:sldMasterIdLst>
  <p:notesMasterIdLst>
    <p:notesMasterId r:id="rId2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gVVNEpVUD26vwQbIhJv+t2DRXZ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customschemas.google.com/relationships/presentationmetadata" Target="metadata"/><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Welcome to the Period of Instruction. The basis of this presentation was prepared by the Ad hoc Special Committee on the Culture of Inclusiveness in P.E.O. </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bc767dd379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2bc767dd379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 sisters don’t always agree, but they do always care about each other.  Our Objects and Aims ask us to do the same with each and every member.   Temperance in opinions, speech and habits should be thoughtfully considered before posting on social media platforms.  When nurturing an inclusive culture within your P.E.O. chapter, keep in mind and be open to opinions which differ from your own.</a:t>
            </a:r>
            <a:endParaRPr/>
          </a:p>
        </p:txBody>
      </p:sp>
      <p:sp>
        <p:nvSpPr>
          <p:cNvPr id="161" name="Google Shape;161;g2bc767dd379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3" name="Google Shape;173;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We are passionate about our quest to inspire women to reach their highest aspirations.  By being aware of the fact that your own experiences have impacted your opinions and created your own biases, empower others by taking the time to actively listen to them and be open to their experiences and opinions.  Empowering each other comes from reaching out to our sisters and welcoming each one no matter their race, ethnicity, sexual orientation, nationality, socioeconomic status, religion and mental or physical ability.  Seek to recognize and embrace the otherness in each other. We become positive influences in our communities by creating an inclusive culture within P.E.O.  Our membership will continue to grow when diversity, equity and inclusion are recognized and embraced within our Sisterhood. We all will know, that we are supported in each task we undertake, and that we are cared for – that we matter to our sisters. The essential ingredient of P.E.O. is and has always been, our humanity with one another.</a:t>
            </a:r>
            <a:endParaRPr sz="1800"/>
          </a:p>
          <a:p>
            <a:pPr marL="0" lvl="0" indent="0" algn="l" rtl="0">
              <a:lnSpc>
                <a:spcPct val="100000"/>
              </a:lnSpc>
              <a:spcBef>
                <a:spcPts val="0"/>
              </a:spcBef>
              <a:spcAft>
                <a:spcPts val="0"/>
              </a:spcAft>
              <a:buClr>
                <a:schemeClr val="dk1"/>
              </a:buClr>
              <a:buSzPts val="1200"/>
              <a:buFont typeface="Calibri"/>
              <a:buNone/>
            </a:pPr>
            <a:endParaRPr/>
          </a:p>
        </p:txBody>
      </p:sp>
      <p:sp>
        <p:nvSpPr>
          <p:cNvPr id="174" name="Google Shape;174;p7:notes"/>
          <p:cNvSpPr txBox="1"/>
          <p:nvPr/>
        </p:nvSpPr>
        <p:spPr>
          <a:xfrm>
            <a:off x="3884612" y="8685212"/>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c67c348637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1" name="Google Shape;181;g2c67c348637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We become positive influences in our communities by creating an inclusive culture within P.E.O.  Our membership will continue to grow when diversity, equity and inclusion are recognized and embraced within our Sisterhood. We all will know, that we are supported in each task we undertake, and that we are cared for – that we matter to our sisters. </a:t>
            </a:r>
            <a:endParaRPr/>
          </a:p>
          <a:p>
            <a:pPr marL="0" lvl="0" indent="0" algn="l" rtl="0">
              <a:lnSpc>
                <a:spcPct val="100000"/>
              </a:lnSpc>
              <a:spcBef>
                <a:spcPts val="0"/>
              </a:spcBef>
              <a:spcAft>
                <a:spcPts val="0"/>
              </a:spcAft>
              <a:buClr>
                <a:schemeClr val="dk1"/>
              </a:buClr>
              <a:buSzPts val="1200"/>
              <a:buFont typeface="Arial"/>
              <a:buNone/>
            </a:pPr>
            <a:r>
              <a:rPr lang="en-US"/>
              <a:t>The essential ingredient of P.E.O. is and has always been, our humanity with one another.</a:t>
            </a:r>
            <a:endParaRPr sz="1800"/>
          </a:p>
        </p:txBody>
      </p:sp>
      <p:sp>
        <p:nvSpPr>
          <p:cNvPr id="182" name="Google Shape;182;g2c67c348637_0_5:notes"/>
          <p:cNvSpPr txBox="1"/>
          <p:nvPr/>
        </p:nvSpPr>
        <p:spPr>
          <a:xfrm>
            <a:off x="3884612" y="8685212"/>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3" name="Google Shape;193;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When you send out letters, emails or speak at meetings, use a loving concern for every sister as you share your thoughts, concerns and opinions.</a:t>
            </a:r>
            <a:endParaRPr/>
          </a:p>
          <a:p>
            <a:pPr marL="0" lvl="0" indent="0" algn="l" rtl="0">
              <a:lnSpc>
                <a:spcPct val="100000"/>
              </a:lnSpc>
              <a:spcBef>
                <a:spcPts val="0"/>
              </a:spcBef>
              <a:spcAft>
                <a:spcPts val="0"/>
              </a:spcAft>
              <a:buClr>
                <a:schemeClr val="dk1"/>
              </a:buClr>
              <a:buSzPts val="1400"/>
              <a:buFont typeface="Arial"/>
              <a:buNone/>
            </a:pPr>
            <a:r>
              <a:rPr lang="en-US"/>
              <a:t>We do this because we are sincerely rooting for every sister’s success in life and in P.E.O. Through every action and interaction,  make your chapter members feel cared for. </a:t>
            </a:r>
            <a:endParaRPr/>
          </a:p>
          <a:p>
            <a:pPr marL="0" lvl="0" indent="0" algn="l" rtl="0">
              <a:lnSpc>
                <a:spcPct val="100000"/>
              </a:lnSpc>
              <a:spcBef>
                <a:spcPts val="0"/>
              </a:spcBef>
              <a:spcAft>
                <a:spcPts val="0"/>
              </a:spcAft>
              <a:buClr>
                <a:schemeClr val="dk1"/>
              </a:buClr>
              <a:buSzPts val="1400"/>
              <a:buFont typeface="Arial"/>
              <a:buNone/>
            </a:pPr>
            <a:r>
              <a:rPr lang="en-US"/>
              <a:t>Remember that in all we do, what we say, and how we contribute, each shall be done with care, and a loving concern for each member. </a:t>
            </a:r>
            <a:endParaRPr sz="1800"/>
          </a:p>
        </p:txBody>
      </p:sp>
      <p:sp>
        <p:nvSpPr>
          <p:cNvPr id="194" name="Google Shape;194;p13:notes"/>
          <p:cNvSpPr txBox="1"/>
          <p:nvPr/>
        </p:nvSpPr>
        <p:spPr>
          <a:xfrm>
            <a:off x="3884612" y="8685212"/>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0" name="Google Shape;200;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Belonging is a sense that each of us is a valued and empowered member of a group.  Whether your family introduced you to P.E.O., or a friend gave you the gift of P.E.O., our actions reflect who we are now, and what we will be in the future.  Through our actions and tone of voice, we welcome and accept others as their authentic and true selves.  Take the opportunity to reach out to your members who have not been able to attend meetings; offer a ride and restore their sense of belonging by bringing them to a meeting. As P.E.O. has proven time and time again, when P.E.O.s band together with a common goal, the outcome is powerful.</a:t>
            </a:r>
            <a:endParaRPr/>
          </a:p>
        </p:txBody>
      </p:sp>
      <p:sp>
        <p:nvSpPr>
          <p:cNvPr id="201" name="Google Shape;201;p14:notes"/>
          <p:cNvSpPr txBox="1"/>
          <p:nvPr/>
        </p:nvSpPr>
        <p:spPr>
          <a:xfrm>
            <a:off x="3884612" y="8685212"/>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8" name="Google Shape;208;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Celebrate our sisters and our Sisterhood. Share your love of P.E.O. and seek growth in all you do! </a:t>
            </a:r>
            <a:endParaRPr/>
          </a:p>
        </p:txBody>
      </p:sp>
      <p:sp>
        <p:nvSpPr>
          <p:cNvPr id="209" name="Google Shape;209;p11:notes"/>
          <p:cNvSpPr txBox="1"/>
          <p:nvPr/>
        </p:nvSpPr>
        <p:spPr>
          <a:xfrm>
            <a:off x="3884612" y="8685212"/>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c385aba841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5" name="Google Shape;225;g2c385aba841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000"/>
              <a:t>At the beginning of each meeting we collectively recite the Objects &amp; Aims of our Sisterhood; words and actions to which we have pledged ourselves to abide. The next time you recite them in a meeting or convention, take time to actively listen to the words and their meaning. I encourage you to take them to heart and choose to live by them each day. </a:t>
            </a:r>
            <a:endParaRPr sz="1000"/>
          </a:p>
        </p:txBody>
      </p:sp>
      <p:sp>
        <p:nvSpPr>
          <p:cNvPr id="226" name="Google Shape;226;g2c385aba841_0_1:notes"/>
          <p:cNvSpPr txBox="1"/>
          <p:nvPr/>
        </p:nvSpPr>
        <p:spPr>
          <a:xfrm>
            <a:off x="3884612" y="8685212"/>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bc767dd379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bc767dd379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 you.</a:t>
            </a:r>
            <a:endParaRPr/>
          </a:p>
        </p:txBody>
      </p:sp>
      <p:sp>
        <p:nvSpPr>
          <p:cNvPr id="235" name="Google Shape;235;g2bc767dd379_0_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bc767dd37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g2bc767dd379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P.E.O. began when a close group of friends was excluded from an invitation to join a collegiate sorority.  These close friends felt so strongly that they belonged together they chose to create their own society.  Each year we remember and celebrate our Founder’s, who as mere teenagers, set in writing our Objects &amp; Aims which we continue to recite at every meeting. This practice has continued for 155 years and is intended for us to strive to</a:t>
            </a:r>
            <a:r>
              <a:rPr lang="en-US">
                <a:solidFill>
                  <a:srgbClr val="FF0000"/>
                </a:solidFill>
              </a:rPr>
              <a:t> </a:t>
            </a:r>
            <a:r>
              <a:rPr lang="en-US"/>
              <a:t>meet these goals on a daily basis. By truly aligning our actions with the words we recite, we can make this world a better place for us all. </a:t>
            </a:r>
            <a:endParaRPr/>
          </a:p>
        </p:txBody>
      </p:sp>
      <p:sp>
        <p:nvSpPr>
          <p:cNvPr id="94" name="Google Shape;94;g2bc767dd379_0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 name="Google Shape;99;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We as women have a universal need to belong to a group and feel accepted as part of the community. Having a sense of belonging leads to a higher level of engagement and passionate support. Everyone needs to feel loved and valued for their life experience, PEO experience, personal beliefs and their identity.</a:t>
            </a:r>
            <a:endParaRPr>
              <a:solidFill>
                <a:srgbClr val="FF0000"/>
              </a:solidFill>
            </a:endParaRPr>
          </a:p>
        </p:txBody>
      </p:sp>
      <p:sp>
        <p:nvSpPr>
          <p:cNvPr id="100" name="Google Shape;100;p2:notes"/>
          <p:cNvSpPr txBox="1"/>
          <p:nvPr/>
        </p:nvSpPr>
        <p:spPr>
          <a:xfrm>
            <a:off x="3884612" y="8685212"/>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 name="Google Shape;108;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US"/>
              <a:t>The Objects &amp; Aims of the sisterhood shall be general improvement.  We believe general improvement implies that we wish to include all women who live by our values and virtues.  We support</a:t>
            </a:r>
            <a:r>
              <a:rPr lang="en-US">
                <a:solidFill>
                  <a:srgbClr val="FF0000"/>
                </a:solidFill>
              </a:rPr>
              <a:t> </a:t>
            </a:r>
            <a:r>
              <a:rPr lang="en-US"/>
              <a:t>the proposition that everyone is to be valued. There is room for us to create a space that is safe for all.  Empowering others does not mean fewer rights for us. It is not a pie that has a finite number of pieces.  The more we share our rights with others, the more we shall in turn, receive.</a:t>
            </a:r>
            <a:endParaRPr/>
          </a:p>
        </p:txBody>
      </p:sp>
      <p:sp>
        <p:nvSpPr>
          <p:cNvPr id="109" name="Google Shape;109;p3:notes"/>
          <p:cNvSpPr txBox="1"/>
          <p:nvPr/>
        </p:nvSpPr>
        <p:spPr>
          <a:xfrm>
            <a:off x="3884612" y="8685212"/>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 name="Google Shape;116;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Our Founders created their own society out of their love for one another and the desire to nurture their friendship. To continue this goal today, we need to create opportunities where members feel welcome to bring a life partner regardless of marital status, or gender.  Be certain your single, divorced or widowed sisters feel welcome to attend without a guest.  Choose a movie to attend as a group; work together in service to your community. Moving forward sometimes means doing things differently than things have been done in the past. </a:t>
            </a:r>
            <a:endParaRPr/>
          </a:p>
          <a:p>
            <a:pPr marL="0" lvl="0" indent="0" algn="l" rtl="0">
              <a:lnSpc>
                <a:spcPct val="100000"/>
              </a:lnSpc>
              <a:spcBef>
                <a:spcPts val="0"/>
              </a:spcBef>
              <a:spcAft>
                <a:spcPts val="0"/>
              </a:spcAft>
              <a:buClr>
                <a:schemeClr val="dk1"/>
              </a:buClr>
              <a:buSzPts val="1400"/>
              <a:buFont typeface="Arial"/>
              <a:buNone/>
            </a:pPr>
            <a:r>
              <a:rPr lang="en-US"/>
              <a:t>Embrace this opportunity to grow.  </a:t>
            </a:r>
            <a:endParaRPr/>
          </a:p>
        </p:txBody>
      </p:sp>
      <p:sp>
        <p:nvSpPr>
          <p:cNvPr id="117" name="Google Shape;117;p4:notes"/>
          <p:cNvSpPr txBox="1"/>
          <p:nvPr/>
        </p:nvSpPr>
        <p:spPr>
          <a:xfrm>
            <a:off x="3884612" y="8685212"/>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6" name="Google Shape;126;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a:solidFill>
                  <a:srgbClr val="171E3B"/>
                </a:solidFill>
                <a:highlight>
                  <a:srgbClr val="FFFFFF"/>
                </a:highlight>
                <a:latin typeface="Arial"/>
                <a:ea typeface="Arial"/>
                <a:cs typeface="Arial"/>
                <a:sym typeface="Arial"/>
              </a:rPr>
              <a:t>To energize our P.E.O. of the future, we must prioritize the “sisterhood” of our chapters, recognizing that participation comes when members are engaged, inspired, and connected to their chapter sisters. And one of the best ways to do that is to recognize and acknowledge them for who they are and what interests them. This can strengthen the bonds of sisterhood.  </a:t>
            </a:r>
            <a:r>
              <a:rPr lang="en-US"/>
              <a:t>Create opportunities for programs and events where members and potential members  have an opportunity to learn new things together and about each other.</a:t>
            </a:r>
            <a:endParaRPr/>
          </a:p>
        </p:txBody>
      </p:sp>
      <p:sp>
        <p:nvSpPr>
          <p:cNvPr id="127" name="Google Shape;127;p10:notes"/>
          <p:cNvSpPr txBox="1"/>
          <p:nvPr/>
        </p:nvSpPr>
        <p:spPr>
          <a:xfrm>
            <a:off x="3884612" y="8685212"/>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bc767dd379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2bc767dd379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 Plan a trip to the botanical gardens for experience nature; a museum, studio or theater to experience the arts; a trip to your local library or bookstore for a subject for your book club; a trip to a local historic site to enhance your knowledge or plan a gathering to listen to podcasts, TED Talks or lectures on the many issues facing our society today.</a:t>
            </a:r>
            <a:endParaRPr/>
          </a:p>
          <a:p>
            <a:pPr marL="0" lvl="0" indent="0" algn="l" rtl="0">
              <a:lnSpc>
                <a:spcPct val="100000"/>
              </a:lnSpc>
              <a:spcBef>
                <a:spcPts val="0"/>
              </a:spcBef>
              <a:spcAft>
                <a:spcPts val="0"/>
              </a:spcAft>
              <a:buSzPts val="1400"/>
              <a:buNone/>
            </a:pPr>
            <a:r>
              <a:rPr lang="en-US"/>
              <a:t>Embrace this opportunity to grow.</a:t>
            </a:r>
            <a:endParaRPr/>
          </a:p>
        </p:txBody>
      </p:sp>
      <p:sp>
        <p:nvSpPr>
          <p:cNvPr id="138" name="Google Shape;138;g2bc767dd379_0_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3" name="Google Shape;143;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US"/>
              <a:t>A single spark of a P.E.O.’s presence can light up a dark room to make everything visible.  P.E.O.s radiate light and spread warmth in our world.  For P.E.O. light is synonymous with knowledge, illumination, warmth, luster and radiance.</a:t>
            </a:r>
            <a:endParaRPr/>
          </a:p>
        </p:txBody>
      </p:sp>
      <p:sp>
        <p:nvSpPr>
          <p:cNvPr id="144" name="Google Shape;144;p5:notes"/>
          <p:cNvSpPr txBox="1"/>
          <p:nvPr/>
        </p:nvSpPr>
        <p:spPr>
          <a:xfrm>
            <a:off x="3884612" y="8685212"/>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 name="Google Shape;151;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Equipoise can be defined as the balance of interests. Our chapters are full of incredible, intelligent and interesting women. Welcoming the plethora of ideas available to us through such women can enrich each of us and each of our chapters. Encourage active participation and discussion of ideas. Celebrate each other and your ideas.   Celebrate the goodness in and the aspirations of your sisters. Share the power of love of P.E.O. with every member.  Celebrate the advancement of all women, the sisters who are similar to you, and those who are different from you.  Motivate all women to set their goals high, then nurture these women to be successful in reaching their goals.</a:t>
            </a:r>
            <a:endParaRPr/>
          </a:p>
        </p:txBody>
      </p:sp>
      <p:sp>
        <p:nvSpPr>
          <p:cNvPr id="152" name="Google Shape;152;p6:notes"/>
          <p:cNvSpPr txBox="1"/>
          <p:nvPr/>
        </p:nvSpPr>
        <p:spPr>
          <a:xfrm>
            <a:off x="3884612" y="8685212"/>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2"/>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4400"/>
              <a:buNone/>
              <a:defRPr sz="4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AutoNum type="arabicParen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AutoNum type="arabicParen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
        <p:cNvGrpSpPr/>
        <p:nvPr/>
      </p:nvGrpSpPr>
      <p:grpSpPr>
        <a:xfrm>
          <a:off x="0" y="0"/>
          <a:ext cx="0" cy="0"/>
          <a:chOff x="0" y="0"/>
          <a:chExt cx="0" cy="0"/>
        </a:xfrm>
      </p:grpSpPr>
      <p:sp>
        <p:nvSpPr>
          <p:cNvPr id="43" name="Google Shape;43;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AutoNum type="arabicParen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5" name="Google Shape;45;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6"/>
        <p:cNvGrpSpPr/>
        <p:nvPr/>
      </p:nvGrpSpPr>
      <p:grpSpPr>
        <a:xfrm>
          <a:off x="0" y="0"/>
          <a:ext cx="0" cy="0"/>
          <a:chOff x="0" y="0"/>
          <a:chExt cx="0" cy="0"/>
        </a:xfrm>
      </p:grpSpPr>
      <p:sp>
        <p:nvSpPr>
          <p:cNvPr id="47" name="Google Shape;47;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4"/>
          <p:cNvSpPr>
            <a:spLocks noGrp="1"/>
          </p:cNvSpPr>
          <p:nvPr>
            <p:ph type="pic" idx="2"/>
          </p:nvPr>
        </p:nvSpPr>
        <p:spPr>
          <a:xfrm>
            <a:off x="5183188" y="987425"/>
            <a:ext cx="6172200" cy="4873625"/>
          </a:xfrm>
          <a:prstGeom prst="rect">
            <a:avLst/>
          </a:prstGeom>
          <a:noFill/>
          <a:ln>
            <a:noFill/>
          </a:ln>
        </p:spPr>
      </p:sp>
      <p:sp>
        <p:nvSpPr>
          <p:cNvPr id="49" name="Google Shape;49;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3"/>
        <p:cNvGrpSpPr/>
        <p:nvPr/>
      </p:nvGrpSpPr>
      <p:grpSpPr>
        <a:xfrm>
          <a:off x="0" y="0"/>
          <a:ext cx="0" cy="0"/>
          <a:chOff x="0" y="0"/>
          <a:chExt cx="0" cy="0"/>
        </a:xfrm>
      </p:grpSpPr>
      <p:sp>
        <p:nvSpPr>
          <p:cNvPr id="54" name="Google Shape;54;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000"/>
              </a:spcBef>
              <a:spcAft>
                <a:spcPts val="0"/>
              </a:spcAft>
              <a:buSzPts val="3600"/>
              <a:buChar char="•"/>
              <a:defRPr sz="3600" i="0"/>
            </a:lvl1pPr>
            <a:lvl2pPr marL="914400" lvl="1" indent="-419100" algn="l">
              <a:lnSpc>
                <a:spcPct val="90000"/>
              </a:lnSpc>
              <a:spcBef>
                <a:spcPts val="500"/>
              </a:spcBef>
              <a:spcAft>
                <a:spcPts val="0"/>
              </a:spcAft>
              <a:buSzPts val="3000"/>
              <a:buChar char="▪"/>
              <a:defRPr sz="3000" i="0"/>
            </a:lvl2pPr>
            <a:lvl3pPr marL="1371600" lvl="2" indent="-381000" algn="l">
              <a:lnSpc>
                <a:spcPct val="90000"/>
              </a:lnSpc>
              <a:spcBef>
                <a:spcPts val="500"/>
              </a:spcBef>
              <a:spcAft>
                <a:spcPts val="0"/>
              </a:spcAft>
              <a:buSzPts val="2400"/>
              <a:buAutoNum type="arabicParenR"/>
              <a:defRPr sz="2400" i="1"/>
            </a:lvl3pPr>
            <a:lvl4pPr marL="1828800" lvl="3" indent="-355600" algn="l">
              <a:lnSpc>
                <a:spcPct val="90000"/>
              </a:lnSpc>
              <a:spcBef>
                <a:spcPts val="500"/>
              </a:spcBef>
              <a:spcAft>
                <a:spcPts val="0"/>
              </a:spcAft>
              <a:buSzPts val="2000"/>
              <a:buChar char="•"/>
              <a:defRPr sz="2000" i="0"/>
            </a:lvl4pPr>
            <a:lvl5pPr marL="2286000" lvl="4" indent="-342900" algn="l">
              <a:lnSpc>
                <a:spcPct val="90000"/>
              </a:lnSpc>
              <a:spcBef>
                <a:spcPts val="500"/>
              </a:spcBef>
              <a:spcAft>
                <a:spcPts val="0"/>
              </a:spcAft>
              <a:buSzPts val="1800"/>
              <a:buChar char="▪"/>
              <a:defRPr sz="1800" i="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7"/>
        <p:cNvGrpSpPr/>
        <p:nvPr/>
      </p:nvGrpSpPr>
      <p:grpSpPr>
        <a:xfrm>
          <a:off x="0" y="0"/>
          <a:ext cx="0" cy="0"/>
          <a:chOff x="0" y="0"/>
          <a:chExt cx="0" cy="0"/>
        </a:xfrm>
      </p:grpSpPr>
      <p:sp>
        <p:nvSpPr>
          <p:cNvPr id="58" name="Google Shape;58;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4"/>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4400"/>
              <a:buNone/>
              <a:defRPr sz="4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0"/>
        <p:cNvGrpSpPr/>
        <p:nvPr/>
      </p:nvGrpSpPr>
      <p:grpSpPr>
        <a:xfrm>
          <a:off x="0" y="0"/>
          <a:ext cx="0" cy="0"/>
          <a:chOff x="0" y="0"/>
          <a:chExt cx="0" cy="0"/>
        </a:xfrm>
      </p:grpSpPr>
      <p:sp>
        <p:nvSpPr>
          <p:cNvPr id="61" name="Google Shape;61;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AutoNum type="arabicParen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AutoNum type="arabicParen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
        <p:cNvGrpSpPr/>
        <p:nvPr/>
      </p:nvGrpSpPr>
      <p:grpSpPr>
        <a:xfrm>
          <a:off x="0" y="0"/>
          <a:ext cx="0" cy="0"/>
          <a:chOff x="0" y="0"/>
          <a:chExt cx="0" cy="0"/>
        </a:xfrm>
      </p:grpSpPr>
      <p:sp>
        <p:nvSpPr>
          <p:cNvPr id="71" name="Google Shape;71;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000"/>
              </a:spcBef>
              <a:spcAft>
                <a:spcPts val="0"/>
              </a:spcAft>
              <a:buSzPts val="3600"/>
              <a:buChar char="•"/>
              <a:defRPr sz="3600" i="0"/>
            </a:lvl1pPr>
            <a:lvl2pPr marL="914400" lvl="1" indent="-419100" algn="l">
              <a:lnSpc>
                <a:spcPct val="90000"/>
              </a:lnSpc>
              <a:spcBef>
                <a:spcPts val="500"/>
              </a:spcBef>
              <a:spcAft>
                <a:spcPts val="0"/>
              </a:spcAft>
              <a:buSzPts val="3000"/>
              <a:buChar char="▪"/>
              <a:defRPr sz="3000" i="0"/>
            </a:lvl2pPr>
            <a:lvl3pPr marL="1371600" lvl="2" indent="-381000" algn="l">
              <a:lnSpc>
                <a:spcPct val="90000"/>
              </a:lnSpc>
              <a:spcBef>
                <a:spcPts val="500"/>
              </a:spcBef>
              <a:spcAft>
                <a:spcPts val="0"/>
              </a:spcAft>
              <a:buSzPts val="2400"/>
              <a:buAutoNum type="arabicParenR"/>
              <a:defRPr sz="2400" i="1"/>
            </a:lvl3pPr>
            <a:lvl4pPr marL="1828800" lvl="3" indent="-355600" algn="l">
              <a:lnSpc>
                <a:spcPct val="90000"/>
              </a:lnSpc>
              <a:spcBef>
                <a:spcPts val="500"/>
              </a:spcBef>
              <a:spcAft>
                <a:spcPts val="0"/>
              </a:spcAft>
              <a:buSzPts val="2000"/>
              <a:buChar char="•"/>
              <a:defRPr sz="2000" i="0"/>
            </a:lvl4pPr>
            <a:lvl5pPr marL="2286000" lvl="4" indent="-342900" algn="l">
              <a:lnSpc>
                <a:spcPct val="90000"/>
              </a:lnSpc>
              <a:spcBef>
                <a:spcPts val="500"/>
              </a:spcBef>
              <a:spcAft>
                <a:spcPts val="0"/>
              </a:spcAft>
              <a:buSzPts val="1800"/>
              <a:buChar char="▪"/>
              <a:defRPr sz="1800" i="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3"/>
        <p:cNvGrpSpPr/>
        <p:nvPr/>
      </p:nvGrpSpPr>
      <p:grpSpPr>
        <a:xfrm>
          <a:off x="0" y="0"/>
          <a:ext cx="0" cy="0"/>
          <a:chOff x="0" y="0"/>
          <a:chExt cx="0" cy="0"/>
        </a:xfrm>
      </p:grpSpPr>
      <p:sp>
        <p:nvSpPr>
          <p:cNvPr id="74" name="Google Shape;74;p3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2"/>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4400"/>
              <a:buNone/>
              <a:defRPr sz="4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
        <p:cNvGrpSpPr/>
        <p:nvPr/>
      </p:nvGrpSpPr>
      <p:grpSpPr>
        <a:xfrm>
          <a:off x="0" y="0"/>
          <a:ext cx="0" cy="0"/>
          <a:chOff x="0" y="0"/>
          <a:chExt cx="0" cy="0"/>
        </a:xfrm>
      </p:grpSpPr>
      <p:sp>
        <p:nvSpPr>
          <p:cNvPr id="77" name="Google Shape;7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AutoNum type="arabicParen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AutoNum type="arabicParen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000"/>
              </a:spcBef>
              <a:spcAft>
                <a:spcPts val="0"/>
              </a:spcAft>
              <a:buSzPts val="3600"/>
              <a:buChar char="•"/>
              <a:defRPr sz="3600" i="0"/>
            </a:lvl1pPr>
            <a:lvl2pPr marL="914400" lvl="1" indent="-419100" algn="l">
              <a:lnSpc>
                <a:spcPct val="90000"/>
              </a:lnSpc>
              <a:spcBef>
                <a:spcPts val="500"/>
              </a:spcBef>
              <a:spcAft>
                <a:spcPts val="0"/>
              </a:spcAft>
              <a:buSzPts val="3000"/>
              <a:buChar char="▪"/>
              <a:defRPr sz="3000" i="0"/>
            </a:lvl2pPr>
            <a:lvl3pPr marL="1371600" lvl="2" indent="-381000" algn="l">
              <a:lnSpc>
                <a:spcPct val="90000"/>
              </a:lnSpc>
              <a:spcBef>
                <a:spcPts val="500"/>
              </a:spcBef>
              <a:spcAft>
                <a:spcPts val="0"/>
              </a:spcAft>
              <a:buSzPts val="2400"/>
              <a:buAutoNum type="arabicParenR"/>
              <a:defRPr sz="2400" i="1"/>
            </a:lvl3pPr>
            <a:lvl4pPr marL="1828800" lvl="3" indent="-355600" algn="l">
              <a:lnSpc>
                <a:spcPct val="90000"/>
              </a:lnSpc>
              <a:spcBef>
                <a:spcPts val="500"/>
              </a:spcBef>
              <a:spcAft>
                <a:spcPts val="0"/>
              </a:spcAft>
              <a:buSzPts val="2000"/>
              <a:buChar char="•"/>
              <a:defRPr sz="2000" i="0"/>
            </a:lvl4pPr>
            <a:lvl5pPr marL="2286000" lvl="4" indent="-342900" algn="l">
              <a:lnSpc>
                <a:spcPct val="90000"/>
              </a:lnSpc>
              <a:spcBef>
                <a:spcPts val="500"/>
              </a:spcBef>
              <a:spcAft>
                <a:spcPts val="0"/>
              </a:spcAft>
              <a:buSzPts val="1800"/>
              <a:buChar char="▪"/>
              <a:defRPr sz="1800" i="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
        <p:cNvGrpSpPr/>
        <p:nvPr/>
      </p:nvGrpSpPr>
      <p:grpSpPr>
        <a:xfrm>
          <a:off x="0" y="0"/>
          <a:ext cx="0" cy="0"/>
          <a:chOff x="0" y="0"/>
          <a:chExt cx="0" cy="0"/>
        </a:xfrm>
      </p:grpSpPr>
      <p:sp>
        <p:nvSpPr>
          <p:cNvPr id="21" name="Google Shape;21;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
        <p:cNvGrpSpPr/>
        <p:nvPr/>
      </p:nvGrpSpPr>
      <p:grpSpPr>
        <a:xfrm>
          <a:off x="0" y="0"/>
          <a:ext cx="0" cy="0"/>
          <a:chOff x="0" y="0"/>
          <a:chExt cx="0" cy="0"/>
        </a:xfrm>
      </p:grpSpPr>
      <p:sp>
        <p:nvSpPr>
          <p:cNvPr id="23" name="Google Shape;2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AutoNum type="arabicParen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AutoNum type="arabicParen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
        <p:cNvGrpSpPr/>
        <p:nvPr/>
      </p:nvGrpSpPr>
      <p:grpSpPr>
        <a:xfrm>
          <a:off x="0" y="0"/>
          <a:ext cx="0" cy="0"/>
          <a:chOff x="0" y="0"/>
          <a:chExt cx="0" cy="0"/>
        </a:xfrm>
      </p:grpSpPr>
      <p:sp>
        <p:nvSpPr>
          <p:cNvPr id="33" name="Google Shape;33;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2"/>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4400"/>
              <a:buNone/>
              <a:defRPr sz="4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
        <p:cNvGrpSpPr/>
        <p:nvPr/>
      </p:nvGrpSpPr>
      <p:grpSpPr>
        <a:xfrm>
          <a:off x="0" y="0"/>
          <a:ext cx="0" cy="0"/>
          <a:chOff x="0" y="0"/>
          <a:chExt cx="0" cy="0"/>
        </a:xfrm>
      </p:grpSpPr>
      <p:sp>
        <p:nvSpPr>
          <p:cNvPr id="36" name="Google Shape;3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000"/>
              </a:spcBef>
              <a:spcAft>
                <a:spcPts val="0"/>
              </a:spcAft>
              <a:buSzPts val="3600"/>
              <a:buChar char="•"/>
              <a:defRPr sz="3600" i="0"/>
            </a:lvl1pPr>
            <a:lvl2pPr marL="914400" lvl="1" indent="-419100" algn="l">
              <a:lnSpc>
                <a:spcPct val="90000"/>
              </a:lnSpc>
              <a:spcBef>
                <a:spcPts val="500"/>
              </a:spcBef>
              <a:spcAft>
                <a:spcPts val="0"/>
              </a:spcAft>
              <a:buSzPts val="3000"/>
              <a:buChar char="▪"/>
              <a:defRPr sz="3000" i="0"/>
            </a:lvl2pPr>
            <a:lvl3pPr marL="1371600" lvl="2" indent="-381000" algn="l">
              <a:lnSpc>
                <a:spcPct val="90000"/>
              </a:lnSpc>
              <a:spcBef>
                <a:spcPts val="500"/>
              </a:spcBef>
              <a:spcAft>
                <a:spcPts val="0"/>
              </a:spcAft>
              <a:buSzPts val="2400"/>
              <a:buAutoNum type="arabicParenR"/>
              <a:defRPr sz="2400" i="1"/>
            </a:lvl3pPr>
            <a:lvl4pPr marL="1828800" lvl="3" indent="-355600" algn="l">
              <a:lnSpc>
                <a:spcPct val="90000"/>
              </a:lnSpc>
              <a:spcBef>
                <a:spcPts val="500"/>
              </a:spcBef>
              <a:spcAft>
                <a:spcPts val="0"/>
              </a:spcAft>
              <a:buSzPts val="2000"/>
              <a:buChar char="•"/>
              <a:defRPr sz="2000" i="0"/>
            </a:lvl4pPr>
            <a:lvl5pPr marL="2286000" lvl="4" indent="-342900" algn="l">
              <a:lnSpc>
                <a:spcPct val="90000"/>
              </a:lnSpc>
              <a:spcBef>
                <a:spcPts val="500"/>
              </a:spcBef>
              <a:spcAft>
                <a:spcPts val="0"/>
              </a:spcAft>
              <a:buSzPts val="1800"/>
              <a:buChar char="▪"/>
              <a:defRPr sz="1800" i="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4.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2"/>
              </a:buClr>
              <a:buSzPts val="6000"/>
              <a:buFont typeface="Calibri"/>
              <a:buNone/>
              <a:defRPr sz="6000" b="1" i="0" u="none" strike="noStrike" cap="none">
                <a:solidFill>
                  <a:schemeClr val="l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chemeClr val="accent3"/>
              </a:buClr>
              <a:buSzPts val="3600"/>
              <a:buFont typeface="Arial"/>
              <a:buChar char="•"/>
              <a:defRPr sz="3600" b="0" i="0" u="none" strike="noStrike" cap="none">
                <a:solidFill>
                  <a:schemeClr val="dk1"/>
                </a:solidFill>
                <a:latin typeface="Georgia"/>
                <a:ea typeface="Georgia"/>
                <a:cs typeface="Georgia"/>
                <a:sym typeface="Georgia"/>
              </a:defRPr>
            </a:lvl1pPr>
            <a:lvl2pPr marL="914400" marR="0" lvl="1" indent="-419100" algn="l" rtl="0">
              <a:lnSpc>
                <a:spcPct val="90000"/>
              </a:lnSpc>
              <a:spcBef>
                <a:spcPts val="500"/>
              </a:spcBef>
              <a:spcAft>
                <a:spcPts val="0"/>
              </a:spcAft>
              <a:buClr>
                <a:schemeClr val="accent3"/>
              </a:buClr>
              <a:buSzPts val="3000"/>
              <a:buFont typeface="Noto Sans Symbols"/>
              <a:buChar char="▪"/>
              <a:defRPr sz="30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accent3"/>
              </a:buClr>
              <a:buSzPts val="2400"/>
              <a:buFont typeface="Calibri"/>
              <a:buAutoNum type="arabicParenR"/>
              <a:defRPr sz="2400" b="0" i="1"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accent3"/>
              </a:buClr>
              <a:buSzPts val="2000"/>
              <a:buFont typeface="Arial"/>
              <a:buChar char="•"/>
              <a:defRPr sz="2000" b="1"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3"/>
              </a:buClr>
              <a:buSzPts val="1800"/>
              <a:buFont typeface="Noto Sans Symbols"/>
              <a:buChar char="▪"/>
              <a:defRPr sz="1800" b="1"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p:nvPr/>
        </p:nvSpPr>
        <p:spPr>
          <a:xfrm>
            <a:off x="3381829" y="-1117600"/>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
        <p:cNvGrpSpPr/>
        <p:nvPr/>
      </p:nvGrpSpPr>
      <p:grpSpPr>
        <a:xfrm>
          <a:off x="0" y="0"/>
          <a:ext cx="0" cy="0"/>
          <a:chOff x="0" y="0"/>
          <a:chExt cx="0" cy="0"/>
        </a:xfrm>
      </p:grpSpPr>
      <p:sp>
        <p:nvSpPr>
          <p:cNvPr id="27" name="Google Shape;27;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2"/>
              </a:buClr>
              <a:buSzPts val="6000"/>
              <a:buFont typeface="Calibri"/>
              <a:buNone/>
              <a:defRPr sz="6000" b="1" i="0" u="none" strike="noStrike" cap="none">
                <a:solidFill>
                  <a:schemeClr val="l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chemeClr val="accent3"/>
              </a:buClr>
              <a:buSzPts val="3600"/>
              <a:buFont typeface="Arial"/>
              <a:buChar char="•"/>
              <a:defRPr sz="3600" b="0" i="0" u="none" strike="noStrike" cap="none">
                <a:solidFill>
                  <a:schemeClr val="dk1"/>
                </a:solidFill>
                <a:latin typeface="Georgia"/>
                <a:ea typeface="Georgia"/>
                <a:cs typeface="Georgia"/>
                <a:sym typeface="Georgia"/>
              </a:defRPr>
            </a:lvl1pPr>
            <a:lvl2pPr marL="914400" marR="0" lvl="1" indent="-419100" algn="l" rtl="0">
              <a:lnSpc>
                <a:spcPct val="90000"/>
              </a:lnSpc>
              <a:spcBef>
                <a:spcPts val="500"/>
              </a:spcBef>
              <a:spcAft>
                <a:spcPts val="0"/>
              </a:spcAft>
              <a:buClr>
                <a:schemeClr val="accent3"/>
              </a:buClr>
              <a:buSzPts val="3000"/>
              <a:buFont typeface="Noto Sans Symbols"/>
              <a:buChar char="▪"/>
              <a:defRPr sz="30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accent3"/>
              </a:buClr>
              <a:buSzPts val="2400"/>
              <a:buFont typeface="Calibri"/>
              <a:buAutoNum type="arabicParenR"/>
              <a:defRPr sz="2400" b="0" i="1"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accent3"/>
              </a:buClr>
              <a:buSzPts val="2000"/>
              <a:buFont typeface="Arial"/>
              <a:buChar char="•"/>
              <a:defRPr sz="2000" b="1"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3"/>
              </a:buClr>
              <a:buSzPts val="1800"/>
              <a:buFont typeface="Noto Sans Symbols"/>
              <a:buChar char="▪"/>
              <a:defRPr sz="1800" b="1"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
        <p:cNvGrpSpPr/>
        <p:nvPr/>
      </p:nvGrpSpPr>
      <p:grpSpPr>
        <a:xfrm>
          <a:off x="0" y="0"/>
          <a:ext cx="0" cy="0"/>
          <a:chOff x="0" y="0"/>
          <a:chExt cx="0" cy="0"/>
        </a:xfrm>
      </p:grpSpPr>
      <p:sp>
        <p:nvSpPr>
          <p:cNvPr id="51" name="Google Shape;51;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4"/>
              </a:buClr>
              <a:buSzPts val="6000"/>
              <a:buFont typeface="Calibri"/>
              <a:buNone/>
              <a:defRPr sz="6000" b="1"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chemeClr val="accent4"/>
              </a:buClr>
              <a:buSzPts val="3600"/>
              <a:buFont typeface="Arial"/>
              <a:buChar char="•"/>
              <a:defRPr sz="3600" b="0" i="0" u="none" strike="noStrike" cap="none">
                <a:solidFill>
                  <a:schemeClr val="lt1"/>
                </a:solidFill>
                <a:latin typeface="Georgia"/>
                <a:ea typeface="Georgia"/>
                <a:cs typeface="Georgia"/>
                <a:sym typeface="Georgia"/>
              </a:defRPr>
            </a:lvl1pPr>
            <a:lvl2pPr marL="914400" marR="0" lvl="1" indent="-419100" algn="l" rtl="0">
              <a:lnSpc>
                <a:spcPct val="90000"/>
              </a:lnSpc>
              <a:spcBef>
                <a:spcPts val="500"/>
              </a:spcBef>
              <a:spcAft>
                <a:spcPts val="0"/>
              </a:spcAft>
              <a:buClr>
                <a:schemeClr val="accent4"/>
              </a:buClr>
              <a:buSzPts val="3000"/>
              <a:buFont typeface="Noto Sans Symbols"/>
              <a:buChar char="▪"/>
              <a:defRPr sz="3000" b="0" i="0" u="none" strike="noStrike" cap="none">
                <a:solidFill>
                  <a:schemeClr val="lt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accent4"/>
              </a:buClr>
              <a:buSzPts val="2400"/>
              <a:buFont typeface="Calibri"/>
              <a:buAutoNum type="arabicParenR"/>
              <a:defRPr sz="2400" b="0" i="1" u="none" strike="noStrike" cap="none">
                <a:solidFill>
                  <a:schemeClr val="lt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accent4"/>
              </a:buClr>
              <a:buSzPts val="2000"/>
              <a:buFont typeface="Arial"/>
              <a:buChar char="•"/>
              <a:defRPr sz="2000" b="1"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4"/>
              </a:buClr>
              <a:buSzPts val="1800"/>
              <a:buFont typeface="Noto Sans Symbols"/>
              <a:buChar char="▪"/>
              <a:defRPr sz="18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6"/>
        <p:cNvGrpSpPr/>
        <p:nvPr/>
      </p:nvGrpSpPr>
      <p:grpSpPr>
        <a:xfrm>
          <a:off x="0" y="0"/>
          <a:ext cx="0" cy="0"/>
          <a:chOff x="0" y="0"/>
          <a:chExt cx="0" cy="0"/>
        </a:xfrm>
      </p:grpSpPr>
      <p:sp>
        <p:nvSpPr>
          <p:cNvPr id="67" name="Google Shape;67;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2"/>
              </a:buClr>
              <a:buSzPts val="6000"/>
              <a:buFont typeface="Calibri"/>
              <a:buNone/>
              <a:defRPr sz="6000" b="1" i="0" u="none" strike="noStrike" cap="none">
                <a:solidFill>
                  <a:schemeClr val="l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8" name="Google Shape;68;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chemeClr val="accent3"/>
              </a:buClr>
              <a:buSzPts val="3600"/>
              <a:buFont typeface="Arial"/>
              <a:buChar char="•"/>
              <a:defRPr sz="3600" b="0" i="0" u="none" strike="noStrike" cap="none">
                <a:solidFill>
                  <a:schemeClr val="dk1"/>
                </a:solidFill>
                <a:latin typeface="Georgia"/>
                <a:ea typeface="Georgia"/>
                <a:cs typeface="Georgia"/>
                <a:sym typeface="Georgia"/>
              </a:defRPr>
            </a:lvl1pPr>
            <a:lvl2pPr marL="914400" marR="0" lvl="1" indent="-419100" algn="l" rtl="0">
              <a:lnSpc>
                <a:spcPct val="90000"/>
              </a:lnSpc>
              <a:spcBef>
                <a:spcPts val="500"/>
              </a:spcBef>
              <a:spcAft>
                <a:spcPts val="0"/>
              </a:spcAft>
              <a:buClr>
                <a:schemeClr val="accent3"/>
              </a:buClr>
              <a:buSzPts val="3000"/>
              <a:buFont typeface="Noto Sans Symbols"/>
              <a:buChar char="▪"/>
              <a:defRPr sz="30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accent3"/>
              </a:buClr>
              <a:buSzPts val="2400"/>
              <a:buFont typeface="Calibri"/>
              <a:buAutoNum type="arabicParenR"/>
              <a:defRPr sz="2400" b="0" i="1"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accent3"/>
              </a:buClr>
              <a:buSzPts val="2000"/>
              <a:buFont typeface="Arial"/>
              <a:buChar char="•"/>
              <a:defRPr sz="2000" b="1"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3"/>
              </a:buClr>
              <a:buSzPts val="1800"/>
              <a:buFont typeface="Noto Sans Symbols"/>
              <a:buChar char="▪"/>
              <a:defRPr sz="1800" b="1"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22"/>
          <p:cNvSpPr txBox="1"/>
          <p:nvPr/>
        </p:nvSpPr>
        <p:spPr>
          <a:xfrm>
            <a:off x="3381829" y="-1117600"/>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
          <p:cNvSpPr/>
          <p:nvPr/>
        </p:nvSpPr>
        <p:spPr>
          <a:xfrm>
            <a:off x="741537" y="0"/>
            <a:ext cx="900631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pic>
        <p:nvPicPr>
          <p:cNvPr id="88" name="Google Shape;88;p1"/>
          <p:cNvPicPr preferRelativeResize="0"/>
          <p:nvPr/>
        </p:nvPicPr>
        <p:blipFill rotWithShape="1">
          <a:blip r:embed="rId3">
            <a:alphaModFix/>
          </a:blip>
          <a:srcRect/>
          <a:stretch/>
        </p:blipFill>
        <p:spPr>
          <a:xfrm>
            <a:off x="1028743" y="396066"/>
            <a:ext cx="1967157" cy="1109002"/>
          </a:xfrm>
          <a:prstGeom prst="rect">
            <a:avLst/>
          </a:prstGeom>
          <a:noFill/>
          <a:ln>
            <a:noFill/>
          </a:ln>
        </p:spPr>
      </p:pic>
      <p:sp>
        <p:nvSpPr>
          <p:cNvPr id="89" name="Google Shape;89;p1"/>
          <p:cNvSpPr txBox="1"/>
          <p:nvPr/>
        </p:nvSpPr>
        <p:spPr>
          <a:xfrm>
            <a:off x="1028750" y="1827876"/>
            <a:ext cx="8529300" cy="5185800"/>
          </a:xfrm>
          <a:prstGeom prst="rect">
            <a:avLst/>
          </a:prstGeom>
          <a:noFill/>
          <a:ln>
            <a:noFill/>
          </a:ln>
        </p:spPr>
        <p:txBody>
          <a:bodyPr spcFirstLastPara="1" wrap="square" lIns="91425" tIns="45700" rIns="91425" bIns="45700" anchor="t" anchorCtr="0">
            <a:noAutofit/>
          </a:bodyPr>
          <a:lstStyle/>
          <a:p>
            <a:pPr marL="0" marR="0" lvl="0" indent="0" algn="ctr" rtl="0">
              <a:lnSpc>
                <a:spcPct val="116666"/>
              </a:lnSpc>
              <a:spcBef>
                <a:spcPts val="0"/>
              </a:spcBef>
              <a:spcAft>
                <a:spcPts val="0"/>
              </a:spcAft>
              <a:buClr>
                <a:schemeClr val="accent4"/>
              </a:buClr>
              <a:buSzPts val="6000"/>
              <a:buFont typeface="Arial"/>
              <a:buNone/>
            </a:pPr>
            <a:r>
              <a:rPr lang="en-US" sz="7100" b="1" i="0" u="none" strike="noStrike" cap="none">
                <a:solidFill>
                  <a:schemeClr val="accent4"/>
                </a:solidFill>
                <a:latin typeface="Calibri"/>
                <a:ea typeface="Calibri"/>
                <a:cs typeface="Calibri"/>
                <a:sym typeface="Calibri"/>
              </a:rPr>
              <a:t>Period of Instruction</a:t>
            </a:r>
            <a:endParaRPr sz="2500" b="0" i="0" u="none" strike="noStrike" cap="none">
              <a:solidFill>
                <a:srgbClr val="000000"/>
              </a:solidFill>
              <a:latin typeface="Arial"/>
              <a:ea typeface="Arial"/>
              <a:cs typeface="Arial"/>
              <a:sym typeface="Arial"/>
            </a:endParaRPr>
          </a:p>
          <a:p>
            <a:pPr marL="0" marR="0" lvl="0" indent="0" algn="ctr" rtl="0">
              <a:lnSpc>
                <a:spcPct val="116666"/>
              </a:lnSpc>
              <a:spcBef>
                <a:spcPts val="0"/>
              </a:spcBef>
              <a:spcAft>
                <a:spcPts val="0"/>
              </a:spcAft>
              <a:buClr>
                <a:schemeClr val="lt2"/>
              </a:buClr>
              <a:buSzPts val="6000"/>
              <a:buFont typeface="Arial"/>
              <a:buNone/>
            </a:pPr>
            <a:endParaRPr sz="6000" b="1" i="0" u="none" strike="noStrike" cap="none">
              <a:solidFill>
                <a:schemeClr val="accent4"/>
              </a:solidFill>
              <a:latin typeface="Calibri"/>
              <a:ea typeface="Calibri"/>
              <a:cs typeface="Calibri"/>
              <a:sym typeface="Calibri"/>
            </a:endParaRPr>
          </a:p>
          <a:p>
            <a:pPr marL="0" marR="0" lvl="0" indent="0" algn="ctr" rtl="0">
              <a:lnSpc>
                <a:spcPct val="72916"/>
              </a:lnSpc>
              <a:spcBef>
                <a:spcPts val="0"/>
              </a:spcBef>
              <a:spcAft>
                <a:spcPts val="0"/>
              </a:spcAft>
              <a:buClr>
                <a:schemeClr val="accent4"/>
              </a:buClr>
              <a:buSzPts val="9600"/>
              <a:buFont typeface="Arial"/>
              <a:buNone/>
            </a:pPr>
            <a:r>
              <a:rPr lang="en-US" sz="9600" b="1" i="0" u="none" strike="noStrike" cap="none">
                <a:solidFill>
                  <a:schemeClr val="accent4"/>
                </a:solidFill>
                <a:latin typeface="Calibri"/>
                <a:ea typeface="Calibri"/>
                <a:cs typeface="Calibri"/>
                <a:sym typeface="Calibri"/>
              </a:rPr>
              <a:t>Objects &amp; Aims</a:t>
            </a:r>
            <a:endParaRPr sz="9600" b="1" i="0" u="none" strike="noStrike" cap="none">
              <a:solidFill>
                <a:schemeClr val="accent4"/>
              </a:solidFill>
              <a:latin typeface="Calibri"/>
              <a:ea typeface="Calibri"/>
              <a:cs typeface="Calibri"/>
              <a:sym typeface="Calibri"/>
            </a:endParaRPr>
          </a:p>
        </p:txBody>
      </p:sp>
      <p:sp>
        <p:nvSpPr>
          <p:cNvPr id="90" name="Google Shape;90;p1"/>
          <p:cNvSpPr txBox="1"/>
          <p:nvPr/>
        </p:nvSpPr>
        <p:spPr>
          <a:xfrm>
            <a:off x="973093" y="2414435"/>
            <a:ext cx="3663900" cy="11559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Clr>
                <a:schemeClr val="lt2"/>
              </a:buClr>
              <a:buSzPts val="4800"/>
              <a:buFont typeface="Arial"/>
              <a:buNone/>
            </a:pPr>
            <a:endParaRPr sz="4800" b="1" i="0" u="none" strike="noStrike" cap="none">
              <a:solidFill>
                <a:schemeClr val="lt1"/>
              </a:solidFill>
              <a:latin typeface="Georgia"/>
              <a:ea typeface="Georgia"/>
              <a:cs typeface="Georgia"/>
              <a:sym typeface="Georgi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g2bc767dd379_0_44"/>
          <p:cNvPicPr preferRelativeResize="0"/>
          <p:nvPr/>
        </p:nvPicPr>
        <p:blipFill rotWithShape="1">
          <a:blip r:embed="rId3">
            <a:alphaModFix/>
          </a:blip>
          <a:srcRect/>
          <a:stretch/>
        </p:blipFill>
        <p:spPr>
          <a:xfrm>
            <a:off x="152400" y="152400"/>
            <a:ext cx="3467174" cy="2824101"/>
          </a:xfrm>
          <a:prstGeom prst="rect">
            <a:avLst/>
          </a:prstGeom>
          <a:noFill/>
          <a:ln>
            <a:noFill/>
          </a:ln>
        </p:spPr>
      </p:pic>
      <p:sp>
        <p:nvSpPr>
          <p:cNvPr id="164" name="Google Shape;164;g2bc767dd379_0_44"/>
          <p:cNvSpPr/>
          <p:nvPr/>
        </p:nvSpPr>
        <p:spPr>
          <a:xfrm>
            <a:off x="7120004" y="0"/>
            <a:ext cx="4411800" cy="44169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C000"/>
              </a:buClr>
              <a:buSzPts val="4000"/>
              <a:buFont typeface="Calibri"/>
              <a:buNone/>
            </a:pPr>
            <a:r>
              <a:rPr lang="en-US" sz="6000" b="1" i="0" u="none" strike="noStrike" cap="none">
                <a:solidFill>
                  <a:schemeClr val="dk2"/>
                </a:solidFill>
                <a:latin typeface="Calibri"/>
                <a:ea typeface="Calibri"/>
                <a:cs typeface="Calibri"/>
                <a:sym typeface="Calibri"/>
              </a:rPr>
              <a:t>Temperance in Opinions, Speech and Habits</a:t>
            </a:r>
            <a:endParaRPr sz="1400" b="0" i="0" u="none" strike="noStrike" cap="none">
              <a:solidFill>
                <a:schemeClr val="lt1"/>
              </a:solidFill>
              <a:latin typeface="Arial"/>
              <a:ea typeface="Arial"/>
              <a:cs typeface="Arial"/>
              <a:sym typeface="Arial"/>
            </a:endParaRPr>
          </a:p>
        </p:txBody>
      </p:sp>
      <p:pic>
        <p:nvPicPr>
          <p:cNvPr id="165" name="Google Shape;165;g2bc767dd379_0_44"/>
          <p:cNvPicPr preferRelativeResize="0"/>
          <p:nvPr/>
        </p:nvPicPr>
        <p:blipFill rotWithShape="1">
          <a:blip r:embed="rId4">
            <a:alphaModFix/>
          </a:blip>
          <a:srcRect/>
          <a:stretch/>
        </p:blipFill>
        <p:spPr>
          <a:xfrm>
            <a:off x="4096350" y="6001099"/>
            <a:ext cx="1675300" cy="502075"/>
          </a:xfrm>
          <a:prstGeom prst="rect">
            <a:avLst/>
          </a:prstGeom>
          <a:noFill/>
          <a:ln>
            <a:noFill/>
          </a:ln>
        </p:spPr>
      </p:pic>
      <p:pic>
        <p:nvPicPr>
          <p:cNvPr id="166" name="Google Shape;166;g2bc767dd379_0_44"/>
          <p:cNvPicPr preferRelativeResize="0"/>
          <p:nvPr/>
        </p:nvPicPr>
        <p:blipFill rotWithShape="1">
          <a:blip r:embed="rId5">
            <a:alphaModFix/>
          </a:blip>
          <a:srcRect/>
          <a:stretch/>
        </p:blipFill>
        <p:spPr>
          <a:xfrm>
            <a:off x="2809725" y="5837427"/>
            <a:ext cx="860050" cy="874751"/>
          </a:xfrm>
          <a:prstGeom prst="rect">
            <a:avLst/>
          </a:prstGeom>
          <a:noFill/>
          <a:ln>
            <a:noFill/>
          </a:ln>
        </p:spPr>
      </p:pic>
      <p:pic>
        <p:nvPicPr>
          <p:cNvPr id="167" name="Google Shape;167;g2bc767dd379_0_44"/>
          <p:cNvPicPr preferRelativeResize="0"/>
          <p:nvPr/>
        </p:nvPicPr>
        <p:blipFill rotWithShape="1">
          <a:blip r:embed="rId6">
            <a:alphaModFix/>
          </a:blip>
          <a:srcRect/>
          <a:stretch/>
        </p:blipFill>
        <p:spPr>
          <a:xfrm>
            <a:off x="242725" y="5829785"/>
            <a:ext cx="929700" cy="875016"/>
          </a:xfrm>
          <a:prstGeom prst="rect">
            <a:avLst/>
          </a:prstGeom>
          <a:noFill/>
          <a:ln>
            <a:noFill/>
          </a:ln>
        </p:spPr>
      </p:pic>
      <p:pic>
        <p:nvPicPr>
          <p:cNvPr id="168" name="Google Shape;168;g2bc767dd379_0_44"/>
          <p:cNvPicPr preferRelativeResize="0"/>
          <p:nvPr/>
        </p:nvPicPr>
        <p:blipFill rotWithShape="1">
          <a:blip r:embed="rId7">
            <a:alphaModFix/>
          </a:blip>
          <a:srcRect/>
          <a:stretch/>
        </p:blipFill>
        <p:spPr>
          <a:xfrm>
            <a:off x="1523097" y="5845328"/>
            <a:ext cx="860053" cy="854625"/>
          </a:xfrm>
          <a:prstGeom prst="rect">
            <a:avLst/>
          </a:prstGeom>
          <a:noFill/>
          <a:ln>
            <a:noFill/>
          </a:ln>
        </p:spPr>
      </p:pic>
      <p:pic>
        <p:nvPicPr>
          <p:cNvPr id="169" name="Google Shape;169;g2bc767dd379_0_44"/>
          <p:cNvPicPr preferRelativeResize="0"/>
          <p:nvPr/>
        </p:nvPicPr>
        <p:blipFill rotWithShape="1">
          <a:blip r:embed="rId8">
            <a:alphaModFix/>
          </a:blip>
          <a:srcRect/>
          <a:stretch/>
        </p:blipFill>
        <p:spPr>
          <a:xfrm>
            <a:off x="6096000" y="5923225"/>
            <a:ext cx="715612" cy="657825"/>
          </a:xfrm>
          <a:prstGeom prst="rect">
            <a:avLst/>
          </a:prstGeom>
          <a:noFill/>
          <a:ln>
            <a:noFill/>
          </a:ln>
        </p:spPr>
      </p:pic>
      <p:pic>
        <p:nvPicPr>
          <p:cNvPr id="170" name="Google Shape;170;g2bc767dd379_0_44"/>
          <p:cNvPicPr preferRelativeResize="0"/>
          <p:nvPr/>
        </p:nvPicPr>
        <p:blipFill>
          <a:blip r:embed="rId9">
            <a:alphaModFix/>
          </a:blip>
          <a:stretch>
            <a:fillRect/>
          </a:stretch>
        </p:blipFill>
        <p:spPr>
          <a:xfrm>
            <a:off x="3281174" y="1841560"/>
            <a:ext cx="3467175" cy="32893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pic>
        <p:nvPicPr>
          <p:cNvPr id="176" name="Google Shape;176;p7"/>
          <p:cNvPicPr preferRelativeResize="0"/>
          <p:nvPr/>
        </p:nvPicPr>
        <p:blipFill rotWithShape="1">
          <a:blip r:embed="rId3">
            <a:alphaModFix/>
          </a:blip>
          <a:srcRect t="9521" b="6203"/>
          <a:stretch/>
        </p:blipFill>
        <p:spPr>
          <a:xfrm>
            <a:off x="-2" y="1"/>
            <a:ext cx="12192002" cy="6858000"/>
          </a:xfrm>
          <a:prstGeom prst="rect">
            <a:avLst/>
          </a:prstGeom>
          <a:noFill/>
          <a:ln>
            <a:noFill/>
          </a:ln>
        </p:spPr>
      </p:pic>
      <p:sp>
        <p:nvSpPr>
          <p:cNvPr id="177" name="Google Shape;177;p7"/>
          <p:cNvSpPr/>
          <p:nvPr/>
        </p:nvSpPr>
        <p:spPr>
          <a:xfrm>
            <a:off x="-2" y="4339525"/>
            <a:ext cx="12192002" cy="251847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78" name="Google Shape;178;p7"/>
          <p:cNvSpPr txBox="1"/>
          <p:nvPr/>
        </p:nvSpPr>
        <p:spPr>
          <a:xfrm>
            <a:off x="253811" y="4620290"/>
            <a:ext cx="11684375" cy="1587614"/>
          </a:xfrm>
          <a:prstGeom prst="rect">
            <a:avLst/>
          </a:prstGeom>
          <a:noFill/>
          <a:ln>
            <a:noFill/>
          </a:ln>
        </p:spPr>
        <p:txBody>
          <a:bodyPr spcFirstLastPara="1" wrap="square" lIns="91425" tIns="45700" rIns="91425" bIns="45700" anchor="t" anchorCtr="0">
            <a:spAutoFit/>
          </a:bodyPr>
          <a:lstStyle/>
          <a:p>
            <a:pPr marL="0" marR="0" lvl="0" indent="0" algn="ctr" rtl="0">
              <a:lnSpc>
                <a:spcPct val="106363"/>
              </a:lnSpc>
              <a:spcBef>
                <a:spcPts val="0"/>
              </a:spcBef>
              <a:spcAft>
                <a:spcPts val="0"/>
              </a:spcAft>
              <a:buClr>
                <a:srgbClr val="000000"/>
              </a:buClr>
              <a:buSzPts val="4400"/>
              <a:buFont typeface="Arial"/>
              <a:buNone/>
            </a:pPr>
            <a:r>
              <a:rPr lang="en-US" sz="4400" b="1" i="0" u="none" strike="noStrike" cap="none">
                <a:solidFill>
                  <a:schemeClr val="accent4"/>
                </a:solidFill>
                <a:latin typeface="Georgia"/>
                <a:ea typeface="Georgia"/>
                <a:cs typeface="Georgia"/>
                <a:sym typeface="Georgia"/>
              </a:rPr>
              <a:t>Full Import of P.E.O.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Empower all sisters, no matter their race, ethnicity, sexual orientation, nationality, socioeconomic status, religion and mental or physical ability</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83"/>
        <p:cNvGrpSpPr/>
        <p:nvPr/>
      </p:nvGrpSpPr>
      <p:grpSpPr>
        <a:xfrm>
          <a:off x="0" y="0"/>
          <a:ext cx="0" cy="0"/>
          <a:chOff x="0" y="0"/>
          <a:chExt cx="0" cy="0"/>
        </a:xfrm>
      </p:grpSpPr>
      <p:sp>
        <p:nvSpPr>
          <p:cNvPr id="184" name="Google Shape;184;g2c67c348637_0_5"/>
          <p:cNvSpPr txBox="1"/>
          <p:nvPr/>
        </p:nvSpPr>
        <p:spPr>
          <a:xfrm>
            <a:off x="4541006" y="480449"/>
            <a:ext cx="3485700" cy="10848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Clr>
                <a:srgbClr val="FFC000"/>
              </a:buClr>
              <a:buSzPts val="4000"/>
              <a:buFont typeface="Arial"/>
              <a:buNone/>
            </a:pPr>
            <a:r>
              <a:rPr lang="en-US" sz="4800" b="1" i="0" u="none" strike="noStrike" cap="none">
                <a:solidFill>
                  <a:schemeClr val="lt1"/>
                </a:solidFill>
                <a:latin typeface="Georgia"/>
                <a:ea typeface="Georgia"/>
                <a:cs typeface="Georgia"/>
                <a:sym typeface="Georgia"/>
              </a:rPr>
              <a:t>Diversity</a:t>
            </a:r>
            <a:endParaRPr sz="1400" b="0" i="0" u="none" strike="noStrike" cap="none">
              <a:solidFill>
                <a:srgbClr val="000000"/>
              </a:solidFill>
              <a:latin typeface="Arial"/>
              <a:ea typeface="Arial"/>
              <a:cs typeface="Arial"/>
              <a:sym typeface="Arial"/>
            </a:endParaRPr>
          </a:p>
        </p:txBody>
      </p:sp>
      <p:sp>
        <p:nvSpPr>
          <p:cNvPr id="185" name="Google Shape;185;g2c67c348637_0_5"/>
          <p:cNvSpPr txBox="1"/>
          <p:nvPr/>
        </p:nvSpPr>
        <p:spPr>
          <a:xfrm>
            <a:off x="5470904" y="5679766"/>
            <a:ext cx="3485700" cy="10848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Clr>
                <a:srgbClr val="FFC000"/>
              </a:buClr>
              <a:buSzPts val="4000"/>
              <a:buFont typeface="Arial"/>
              <a:buNone/>
            </a:pPr>
            <a:r>
              <a:rPr lang="en-US" sz="4800" b="1" i="0" u="none" strike="noStrike" cap="none">
                <a:solidFill>
                  <a:schemeClr val="lt1"/>
                </a:solidFill>
                <a:latin typeface="Georgia"/>
                <a:ea typeface="Georgia"/>
                <a:cs typeface="Georgia"/>
                <a:sym typeface="Georgia"/>
              </a:rPr>
              <a:t>Inclusion</a:t>
            </a:r>
            <a:endParaRPr sz="1400" b="0" i="0" u="none" strike="noStrike" cap="none">
              <a:solidFill>
                <a:srgbClr val="000000"/>
              </a:solidFill>
              <a:latin typeface="Arial"/>
              <a:ea typeface="Arial"/>
              <a:cs typeface="Arial"/>
              <a:sym typeface="Arial"/>
            </a:endParaRPr>
          </a:p>
        </p:txBody>
      </p:sp>
      <p:sp>
        <p:nvSpPr>
          <p:cNvPr id="186" name="Google Shape;186;g2c67c348637_0_5"/>
          <p:cNvSpPr txBox="1"/>
          <p:nvPr/>
        </p:nvSpPr>
        <p:spPr>
          <a:xfrm>
            <a:off x="9493356" y="2971619"/>
            <a:ext cx="3485700" cy="10848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Clr>
                <a:srgbClr val="FFC000"/>
              </a:buClr>
              <a:buSzPts val="4000"/>
              <a:buFont typeface="Arial"/>
              <a:buNone/>
            </a:pPr>
            <a:r>
              <a:rPr lang="en-US" sz="4800" b="1" i="0" u="none" strike="noStrike" cap="none">
                <a:solidFill>
                  <a:schemeClr val="lt1"/>
                </a:solidFill>
                <a:latin typeface="Georgia"/>
                <a:ea typeface="Georgia"/>
                <a:cs typeface="Georgia"/>
                <a:sym typeface="Georgia"/>
              </a:rPr>
              <a:t>Equity</a:t>
            </a:r>
            <a:endParaRPr sz="1400" b="0" i="0" u="none" strike="noStrike" cap="none">
              <a:solidFill>
                <a:srgbClr val="000000"/>
              </a:solidFill>
              <a:latin typeface="Arial"/>
              <a:ea typeface="Arial"/>
              <a:cs typeface="Arial"/>
              <a:sym typeface="Arial"/>
            </a:endParaRPr>
          </a:p>
        </p:txBody>
      </p:sp>
      <p:sp>
        <p:nvSpPr>
          <p:cNvPr id="187" name="Google Shape;187;g2c67c348637_0_5"/>
          <p:cNvSpPr/>
          <p:nvPr/>
        </p:nvSpPr>
        <p:spPr>
          <a:xfrm>
            <a:off x="683217" y="2588217"/>
            <a:ext cx="3129300" cy="790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8" name="Google Shape;188;g2c67c348637_0_5"/>
          <p:cNvSpPr/>
          <p:nvPr/>
        </p:nvSpPr>
        <p:spPr>
          <a:xfrm>
            <a:off x="683216" y="4122550"/>
            <a:ext cx="3946800" cy="790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9" name="Google Shape;189;g2c67c348637_0_5"/>
          <p:cNvSpPr txBox="1">
            <a:spLocks noGrp="1"/>
          </p:cNvSpPr>
          <p:nvPr>
            <p:ph type="title"/>
          </p:nvPr>
        </p:nvSpPr>
        <p:spPr>
          <a:xfrm>
            <a:off x="687275" y="0"/>
            <a:ext cx="3897452" cy="646611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C000"/>
              </a:buClr>
              <a:buSzPts val="4000"/>
              <a:buFont typeface="Calibri"/>
              <a:buNone/>
            </a:pPr>
            <a:r>
              <a:rPr lang="en-US" dirty="0">
                <a:solidFill>
                  <a:schemeClr val="accent4"/>
                </a:solidFill>
              </a:rPr>
              <a:t>Our </a:t>
            </a:r>
            <a:r>
              <a:rPr lang="en-US" dirty="0">
                <a:solidFill>
                  <a:schemeClr val="lt1"/>
                </a:solidFill>
              </a:rPr>
              <a:t>Influence </a:t>
            </a:r>
            <a:br>
              <a:rPr lang="en-US" dirty="0">
                <a:solidFill>
                  <a:schemeClr val="accent4"/>
                </a:solidFill>
              </a:rPr>
            </a:br>
            <a:r>
              <a:rPr lang="en-US" dirty="0">
                <a:solidFill>
                  <a:schemeClr val="accent4"/>
                </a:solidFill>
              </a:rPr>
              <a:t>in the </a:t>
            </a:r>
            <a:r>
              <a:rPr lang="en-US" dirty="0"/>
              <a:t>Community</a:t>
            </a:r>
            <a:endParaRPr dirty="0"/>
          </a:p>
        </p:txBody>
      </p:sp>
      <p:pic>
        <p:nvPicPr>
          <p:cNvPr id="2" name="Picture 1">
            <a:extLst>
              <a:ext uri="{FF2B5EF4-FFF2-40B4-BE49-F238E27FC236}">
                <a16:creationId xmlns:a16="http://schemas.microsoft.com/office/drawing/2014/main" id="{0ACEECAD-F2A5-2E26-490E-BA6351ED8075}"/>
              </a:ext>
            </a:extLst>
          </p:cNvPr>
          <p:cNvPicPr>
            <a:picLocks noChangeAspect="1"/>
          </p:cNvPicPr>
          <p:nvPr/>
        </p:nvPicPr>
        <p:blipFill>
          <a:blip r:embed="rId3"/>
          <a:stretch>
            <a:fillRect/>
          </a:stretch>
        </p:blipFill>
        <p:spPr>
          <a:xfrm>
            <a:off x="5387777" y="1001578"/>
            <a:ext cx="4371877" cy="46781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95"/>
        <p:cNvGrpSpPr/>
        <p:nvPr/>
      </p:nvGrpSpPr>
      <p:grpSpPr>
        <a:xfrm>
          <a:off x="0" y="0"/>
          <a:ext cx="0" cy="0"/>
          <a:chOff x="0" y="0"/>
          <a:chExt cx="0" cy="0"/>
        </a:xfrm>
      </p:grpSpPr>
      <p:sp>
        <p:nvSpPr>
          <p:cNvPr id="196" name="Google Shape;196;p13"/>
          <p:cNvSpPr txBox="1">
            <a:spLocks noGrp="1"/>
          </p:cNvSpPr>
          <p:nvPr>
            <p:ph type="title"/>
          </p:nvPr>
        </p:nvSpPr>
        <p:spPr>
          <a:xfrm>
            <a:off x="5959366" y="0"/>
            <a:ext cx="5394434" cy="6857999"/>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FFC000"/>
              </a:buClr>
              <a:buSzPts val="4000"/>
              <a:buFont typeface="Calibri"/>
              <a:buNone/>
            </a:pPr>
            <a:r>
              <a:rPr lang="en-US">
                <a:solidFill>
                  <a:schemeClr val="dk2"/>
                </a:solidFill>
              </a:rPr>
              <a:t>A Careful Consideration </a:t>
            </a:r>
            <a:br>
              <a:rPr lang="en-US">
                <a:solidFill>
                  <a:schemeClr val="dk2"/>
                </a:solidFill>
              </a:rPr>
            </a:br>
            <a:r>
              <a:rPr lang="en-US">
                <a:solidFill>
                  <a:schemeClr val="dk2"/>
                </a:solidFill>
              </a:rPr>
              <a:t>of Feeling</a:t>
            </a:r>
            <a:endParaRPr>
              <a:solidFill>
                <a:schemeClr val="dk2"/>
              </a:solidFill>
            </a:endParaRPr>
          </a:p>
        </p:txBody>
      </p:sp>
      <p:pic>
        <p:nvPicPr>
          <p:cNvPr id="197" name="Google Shape;197;p13"/>
          <p:cNvPicPr preferRelativeResize="0"/>
          <p:nvPr/>
        </p:nvPicPr>
        <p:blipFill rotWithShape="1">
          <a:blip r:embed="rId3">
            <a:alphaModFix/>
          </a:blip>
          <a:srcRect/>
          <a:stretch/>
        </p:blipFill>
        <p:spPr>
          <a:xfrm>
            <a:off x="227613" y="173420"/>
            <a:ext cx="6135918" cy="794582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02"/>
        <p:cNvGrpSpPr/>
        <p:nvPr/>
      </p:nvGrpSpPr>
      <p:grpSpPr>
        <a:xfrm>
          <a:off x="0" y="0"/>
          <a:ext cx="0" cy="0"/>
          <a:chOff x="0" y="0"/>
          <a:chExt cx="0" cy="0"/>
        </a:xfrm>
      </p:grpSpPr>
      <p:sp>
        <p:nvSpPr>
          <p:cNvPr id="203" name="Google Shape;203;p14"/>
          <p:cNvSpPr txBox="1">
            <a:spLocks noGrp="1"/>
          </p:cNvSpPr>
          <p:nvPr>
            <p:ph type="title"/>
          </p:nvPr>
        </p:nvSpPr>
        <p:spPr>
          <a:xfrm>
            <a:off x="6180075" y="2259079"/>
            <a:ext cx="5533800" cy="40788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SzPts val="4000"/>
              <a:buChar char="●"/>
            </a:pPr>
            <a:r>
              <a:rPr lang="en-US" sz="4000" b="0">
                <a:solidFill>
                  <a:schemeClr val="lt1"/>
                </a:solidFill>
              </a:rPr>
              <a:t>The Gift of P.E.O.</a:t>
            </a:r>
            <a:endParaRPr sz="4000" b="0">
              <a:solidFill>
                <a:schemeClr val="lt1"/>
              </a:solidFill>
            </a:endParaRPr>
          </a:p>
          <a:p>
            <a:pPr marL="457200" lvl="0" indent="-457200" algn="l" rtl="0">
              <a:lnSpc>
                <a:spcPct val="90000"/>
              </a:lnSpc>
              <a:spcBef>
                <a:spcPts val="0"/>
              </a:spcBef>
              <a:spcAft>
                <a:spcPts val="0"/>
              </a:spcAft>
              <a:buSzPts val="4000"/>
              <a:buChar char="●"/>
            </a:pPr>
            <a:r>
              <a:rPr lang="en-US" sz="4000" b="0">
                <a:solidFill>
                  <a:schemeClr val="lt1"/>
                </a:solidFill>
              </a:rPr>
              <a:t>Welcome and accept others as their authentic and true selves. </a:t>
            </a:r>
            <a:endParaRPr sz="4000" b="0">
              <a:solidFill>
                <a:schemeClr val="lt1"/>
              </a:solidFill>
            </a:endParaRPr>
          </a:p>
          <a:p>
            <a:pPr marL="457200" lvl="0" indent="-457200" algn="l" rtl="0">
              <a:lnSpc>
                <a:spcPct val="90000"/>
              </a:lnSpc>
              <a:spcBef>
                <a:spcPts val="0"/>
              </a:spcBef>
              <a:spcAft>
                <a:spcPts val="0"/>
              </a:spcAft>
              <a:buSzPts val="4000"/>
              <a:buChar char="●"/>
            </a:pPr>
            <a:r>
              <a:rPr lang="en-US" sz="4000" i="1">
                <a:solidFill>
                  <a:schemeClr val="accent4"/>
                </a:solidFill>
              </a:rPr>
              <a:t>P</a:t>
            </a:r>
            <a:r>
              <a:rPr lang="en-US" sz="4000" i="1">
                <a:solidFill>
                  <a:schemeClr val="accent4"/>
                </a:solidFill>
                <a:latin typeface="Calibri"/>
                <a:ea typeface="Calibri"/>
                <a:cs typeface="Calibri"/>
                <a:sym typeface="Calibri"/>
              </a:rPr>
              <a:t>owerful</a:t>
            </a:r>
            <a:r>
              <a:rPr lang="en-US" sz="4000" i="1">
                <a:solidFill>
                  <a:schemeClr val="accent4"/>
                </a:solidFill>
              </a:rPr>
              <a:t> outcomes</a:t>
            </a:r>
            <a:endParaRPr sz="5400" i="1">
              <a:solidFill>
                <a:schemeClr val="accent4"/>
              </a:solidFill>
              <a:latin typeface="Calibri"/>
              <a:ea typeface="Calibri"/>
              <a:cs typeface="Calibri"/>
              <a:sym typeface="Calibri"/>
            </a:endParaRPr>
          </a:p>
        </p:txBody>
      </p:sp>
      <p:sp>
        <p:nvSpPr>
          <p:cNvPr id="204" name="Google Shape;204;p14"/>
          <p:cNvSpPr txBox="1"/>
          <p:nvPr/>
        </p:nvSpPr>
        <p:spPr>
          <a:xfrm>
            <a:off x="6180075" y="835573"/>
            <a:ext cx="5533800" cy="14235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FFC000"/>
              </a:buClr>
              <a:buSzPts val="4000"/>
              <a:buFont typeface="Arial"/>
              <a:buNone/>
            </a:pPr>
            <a:r>
              <a:rPr lang="en-US" sz="4600" b="1" i="0" u="none" strike="noStrike" cap="none">
                <a:solidFill>
                  <a:schemeClr val="accent4"/>
                </a:solidFill>
                <a:latin typeface="Georgia"/>
                <a:ea typeface="Georgia"/>
                <a:cs typeface="Georgia"/>
                <a:sym typeface="Georgia"/>
              </a:rPr>
              <a:t>A Loving Concern for Each Sister</a:t>
            </a:r>
            <a:endParaRPr sz="6400" b="1" i="0" u="none" strike="noStrike" cap="none">
              <a:solidFill>
                <a:schemeClr val="accent4"/>
              </a:solidFill>
              <a:latin typeface="Georgia"/>
              <a:ea typeface="Georgia"/>
              <a:cs typeface="Georgia"/>
              <a:sym typeface="Georgia"/>
            </a:endParaRPr>
          </a:p>
        </p:txBody>
      </p:sp>
      <p:pic>
        <p:nvPicPr>
          <p:cNvPr id="205" name="Google Shape;205;p14"/>
          <p:cNvPicPr preferRelativeResize="0"/>
          <p:nvPr/>
        </p:nvPicPr>
        <p:blipFill rotWithShape="1">
          <a:blip r:embed="rId3">
            <a:alphaModFix/>
          </a:blip>
          <a:srcRect/>
          <a:stretch/>
        </p:blipFill>
        <p:spPr>
          <a:xfrm>
            <a:off x="780597" y="506350"/>
            <a:ext cx="4189175" cy="5301826"/>
          </a:xfrm>
          <a:prstGeom prst="rect">
            <a:avLst/>
          </a:prstGeom>
          <a:noFill/>
          <a:ln>
            <a:noFill/>
          </a:ln>
          <a:effectLst>
            <a:outerShdw blurRad="393700" dist="76200" dir="27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sp>
        <p:nvSpPr>
          <p:cNvPr id="211" name="Google Shape;211;p11"/>
          <p:cNvSpPr txBox="1"/>
          <p:nvPr/>
        </p:nvSpPr>
        <p:spPr>
          <a:xfrm>
            <a:off x="1524000" y="6472237"/>
            <a:ext cx="29907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11"/>
          <p:cNvSpPr/>
          <p:nvPr/>
        </p:nvSpPr>
        <p:spPr>
          <a:xfrm>
            <a:off x="1" y="1"/>
            <a:ext cx="327280" cy="6857999"/>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3" name="Google Shape;213;p11"/>
          <p:cNvSpPr/>
          <p:nvPr/>
        </p:nvSpPr>
        <p:spPr>
          <a:xfrm>
            <a:off x="327281" y="-2373917"/>
            <a:ext cx="11549923" cy="9239938"/>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a:off x="220135" y="2237061"/>
            <a:ext cx="4728678" cy="231484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5" name="Google Shape;215;p11"/>
          <p:cNvSpPr txBox="1">
            <a:spLocks noGrp="1"/>
          </p:cNvSpPr>
          <p:nvPr>
            <p:ph type="title"/>
          </p:nvPr>
        </p:nvSpPr>
        <p:spPr>
          <a:xfrm>
            <a:off x="596440" y="2394877"/>
            <a:ext cx="3971400" cy="2056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C000"/>
              </a:buClr>
              <a:buSzPts val="4000"/>
              <a:buFont typeface="Calibri"/>
              <a:buNone/>
            </a:pPr>
            <a:r>
              <a:rPr lang="en-US" sz="4800">
                <a:solidFill>
                  <a:schemeClr val="lt1"/>
                </a:solidFill>
              </a:rPr>
              <a:t>Celebrate </a:t>
            </a:r>
            <a:endParaRPr sz="4800">
              <a:solidFill>
                <a:schemeClr val="lt1"/>
              </a:solidFill>
            </a:endParaRPr>
          </a:p>
          <a:p>
            <a:pPr marL="0" lvl="0" indent="0" algn="l" rtl="0">
              <a:lnSpc>
                <a:spcPct val="90000"/>
              </a:lnSpc>
              <a:spcBef>
                <a:spcPts val="0"/>
              </a:spcBef>
              <a:spcAft>
                <a:spcPts val="0"/>
              </a:spcAft>
              <a:buClr>
                <a:srgbClr val="FFC000"/>
              </a:buClr>
              <a:buSzPts val="4000"/>
              <a:buFont typeface="Calibri"/>
              <a:buNone/>
            </a:pPr>
            <a:r>
              <a:rPr lang="en-US" sz="4800">
                <a:solidFill>
                  <a:schemeClr val="lt1"/>
                </a:solidFill>
              </a:rPr>
              <a:t>Our Sisterhood!</a:t>
            </a:r>
            <a:endParaRPr sz="4800">
              <a:solidFill>
                <a:schemeClr val="lt1"/>
              </a:solidFill>
            </a:endParaRPr>
          </a:p>
        </p:txBody>
      </p:sp>
      <p:sp>
        <p:nvSpPr>
          <p:cNvPr id="216" name="Google Shape;216;p11"/>
          <p:cNvSpPr/>
          <p:nvPr/>
        </p:nvSpPr>
        <p:spPr>
          <a:xfrm>
            <a:off x="11864720" y="1"/>
            <a:ext cx="327280" cy="685799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17" name="Google Shape;217;p11"/>
          <p:cNvPicPr preferRelativeResize="0"/>
          <p:nvPr/>
        </p:nvPicPr>
        <p:blipFill rotWithShape="1">
          <a:blip r:embed="rId3">
            <a:alphaModFix/>
          </a:blip>
          <a:srcRect/>
          <a:stretch/>
        </p:blipFill>
        <p:spPr>
          <a:xfrm>
            <a:off x="4657225" y="182921"/>
            <a:ext cx="7137551" cy="6049079"/>
          </a:xfrm>
          <a:prstGeom prst="rect">
            <a:avLst/>
          </a:prstGeom>
          <a:solidFill>
            <a:schemeClr val="lt2"/>
          </a:solidFill>
          <a:ln>
            <a:noFill/>
          </a:ln>
        </p:spPr>
      </p:pic>
      <p:pic>
        <p:nvPicPr>
          <p:cNvPr id="218" name="Google Shape;218;p11"/>
          <p:cNvPicPr preferRelativeResize="0"/>
          <p:nvPr/>
        </p:nvPicPr>
        <p:blipFill rotWithShape="1">
          <a:blip r:embed="rId4">
            <a:alphaModFix/>
          </a:blip>
          <a:srcRect/>
          <a:stretch/>
        </p:blipFill>
        <p:spPr>
          <a:xfrm>
            <a:off x="596454" y="47125"/>
            <a:ext cx="1761997" cy="2189924"/>
          </a:xfrm>
          <a:prstGeom prst="rect">
            <a:avLst/>
          </a:prstGeom>
          <a:noFill/>
          <a:ln>
            <a:noFill/>
          </a:ln>
        </p:spPr>
      </p:pic>
      <p:pic>
        <p:nvPicPr>
          <p:cNvPr id="219" name="Google Shape;219;p11"/>
          <p:cNvPicPr preferRelativeResize="0"/>
          <p:nvPr/>
        </p:nvPicPr>
        <p:blipFill rotWithShape="1">
          <a:blip r:embed="rId5">
            <a:alphaModFix/>
          </a:blip>
          <a:srcRect/>
          <a:stretch/>
        </p:blipFill>
        <p:spPr>
          <a:xfrm>
            <a:off x="7185800" y="3813800"/>
            <a:ext cx="4608974" cy="2856725"/>
          </a:xfrm>
          <a:prstGeom prst="rect">
            <a:avLst/>
          </a:prstGeom>
          <a:solidFill>
            <a:schemeClr val="lt2"/>
          </a:solidFill>
          <a:ln>
            <a:noFill/>
          </a:ln>
        </p:spPr>
      </p:pic>
      <p:pic>
        <p:nvPicPr>
          <p:cNvPr id="220" name="Google Shape;220;p11"/>
          <p:cNvPicPr preferRelativeResize="0"/>
          <p:nvPr/>
        </p:nvPicPr>
        <p:blipFill rotWithShape="1">
          <a:blip r:embed="rId6">
            <a:alphaModFix/>
          </a:blip>
          <a:srcRect/>
          <a:stretch/>
        </p:blipFill>
        <p:spPr>
          <a:xfrm>
            <a:off x="1031050" y="4609200"/>
            <a:ext cx="2186306" cy="2189925"/>
          </a:xfrm>
          <a:prstGeom prst="rect">
            <a:avLst/>
          </a:prstGeom>
          <a:solidFill>
            <a:schemeClr val="lt2"/>
          </a:solidFill>
          <a:ln>
            <a:noFill/>
          </a:ln>
        </p:spPr>
      </p:pic>
      <p:pic>
        <p:nvPicPr>
          <p:cNvPr id="221" name="Google Shape;221;p11"/>
          <p:cNvPicPr preferRelativeResize="0"/>
          <p:nvPr/>
        </p:nvPicPr>
        <p:blipFill rotWithShape="1">
          <a:blip r:embed="rId7">
            <a:alphaModFix/>
          </a:blip>
          <a:srcRect/>
          <a:stretch/>
        </p:blipFill>
        <p:spPr>
          <a:xfrm>
            <a:off x="2954312" y="123250"/>
            <a:ext cx="2470079" cy="2056501"/>
          </a:xfrm>
          <a:prstGeom prst="rect">
            <a:avLst/>
          </a:prstGeom>
          <a:solidFill>
            <a:schemeClr val="lt2"/>
          </a:solidFill>
          <a:ln>
            <a:noFill/>
          </a:ln>
        </p:spPr>
      </p:pic>
      <p:pic>
        <p:nvPicPr>
          <p:cNvPr id="222" name="Google Shape;222;p11"/>
          <p:cNvPicPr preferRelativeResize="0"/>
          <p:nvPr/>
        </p:nvPicPr>
        <p:blipFill rotWithShape="1">
          <a:blip r:embed="rId8">
            <a:alphaModFix/>
          </a:blip>
          <a:srcRect/>
          <a:stretch/>
        </p:blipFill>
        <p:spPr>
          <a:xfrm>
            <a:off x="4390237" y="3486400"/>
            <a:ext cx="2363586" cy="3312724"/>
          </a:xfrm>
          <a:prstGeom prst="rect">
            <a:avLst/>
          </a:prstGeom>
          <a:solidFill>
            <a:schemeClr val="lt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2c385aba841_0_1"/>
          <p:cNvSpPr/>
          <p:nvPr/>
        </p:nvSpPr>
        <p:spPr>
          <a:xfrm>
            <a:off x="1487837" y="0"/>
            <a:ext cx="91749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9" name="Google Shape;229;g2c385aba841_0_1"/>
          <p:cNvSpPr txBox="1"/>
          <p:nvPr/>
        </p:nvSpPr>
        <p:spPr>
          <a:xfrm>
            <a:off x="1487825" y="283775"/>
            <a:ext cx="91749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endParaRPr sz="2000" b="0" i="0" u="none" strike="noStrike" cap="none">
              <a:solidFill>
                <a:srgbClr val="000000"/>
              </a:solidFill>
              <a:latin typeface="Arial"/>
              <a:ea typeface="Arial"/>
              <a:cs typeface="Arial"/>
              <a:sym typeface="Arial"/>
            </a:endParaRPr>
          </a:p>
        </p:txBody>
      </p:sp>
      <p:sp>
        <p:nvSpPr>
          <p:cNvPr id="230" name="Google Shape;230;g2c385aba841_0_1"/>
          <p:cNvSpPr txBox="1"/>
          <p:nvPr/>
        </p:nvSpPr>
        <p:spPr>
          <a:xfrm>
            <a:off x="1487837" y="5975467"/>
            <a:ext cx="91749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endParaRPr sz="1400" b="0" i="0" u="none" strike="noStrike" cap="none">
              <a:solidFill>
                <a:srgbClr val="000000"/>
              </a:solidFill>
              <a:latin typeface="Arial"/>
              <a:ea typeface="Arial"/>
              <a:cs typeface="Arial"/>
              <a:sym typeface="Arial"/>
            </a:endParaRPr>
          </a:p>
        </p:txBody>
      </p:sp>
      <p:pic>
        <p:nvPicPr>
          <p:cNvPr id="231" name="Google Shape;231;g2c385aba841_0_1"/>
          <p:cNvPicPr preferRelativeResize="0"/>
          <p:nvPr/>
        </p:nvPicPr>
        <p:blipFill rotWithShape="1">
          <a:blip r:embed="rId3">
            <a:alphaModFix/>
          </a:blip>
          <a:srcRect l="22360" t="20453" r="22004" b="16066"/>
          <a:stretch/>
        </p:blipFill>
        <p:spPr>
          <a:xfrm>
            <a:off x="2103325" y="450700"/>
            <a:ext cx="8105923" cy="5675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g2bc767dd379_0_106"/>
          <p:cNvPicPr preferRelativeResize="0"/>
          <p:nvPr/>
        </p:nvPicPr>
        <p:blipFill rotWithShape="1">
          <a:blip r:embed="rId3">
            <a:alphaModFix/>
          </a:blip>
          <a:srcRect/>
          <a:stretch/>
        </p:blipFill>
        <p:spPr>
          <a:xfrm>
            <a:off x="2805125" y="339425"/>
            <a:ext cx="6498075" cy="6071475"/>
          </a:xfrm>
          <a:prstGeom prst="rect">
            <a:avLst/>
          </a:prstGeom>
          <a:solidFill>
            <a:schemeClr val="lt2"/>
          </a:solid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g2bc767dd379_0_20"/>
          <p:cNvPicPr preferRelativeResize="0"/>
          <p:nvPr/>
        </p:nvPicPr>
        <p:blipFill rotWithShape="1">
          <a:blip r:embed="rId3">
            <a:alphaModFix/>
          </a:blip>
          <a:srcRect/>
          <a:stretch/>
        </p:blipFill>
        <p:spPr>
          <a:xfrm>
            <a:off x="152400" y="152400"/>
            <a:ext cx="10478198" cy="66402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
          <p:cNvPicPr preferRelativeResize="0"/>
          <p:nvPr/>
        </p:nvPicPr>
        <p:blipFill rotWithShape="1">
          <a:blip r:embed="rId3">
            <a:alphaModFix/>
          </a:blip>
          <a:srcRect/>
          <a:stretch/>
        </p:blipFill>
        <p:spPr>
          <a:xfrm>
            <a:off x="353650" y="0"/>
            <a:ext cx="11484698" cy="5567224"/>
          </a:xfrm>
          <a:prstGeom prst="rect">
            <a:avLst/>
          </a:prstGeom>
          <a:noFill/>
          <a:ln>
            <a:noFill/>
          </a:ln>
        </p:spPr>
      </p:pic>
      <p:grpSp>
        <p:nvGrpSpPr>
          <p:cNvPr id="103" name="Google Shape;103;p2"/>
          <p:cNvGrpSpPr/>
          <p:nvPr/>
        </p:nvGrpSpPr>
        <p:grpSpPr>
          <a:xfrm>
            <a:off x="289550" y="3917012"/>
            <a:ext cx="11612893" cy="2715035"/>
            <a:chOff x="-14" y="5175121"/>
            <a:chExt cx="12192013" cy="2763114"/>
          </a:xfrm>
        </p:grpSpPr>
        <p:sp>
          <p:nvSpPr>
            <p:cNvPr id="104" name="Google Shape;104;p2"/>
            <p:cNvSpPr/>
            <p:nvPr/>
          </p:nvSpPr>
          <p:spPr>
            <a:xfrm>
              <a:off x="-1" y="5546035"/>
              <a:ext cx="12192000" cy="2392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000"/>
                <a:buFont typeface="Arial"/>
                <a:buNone/>
              </a:pPr>
              <a:r>
                <a:rPr lang="en-US" sz="4000" b="1" i="0" u="none" strike="noStrike" cap="none">
                  <a:solidFill>
                    <a:schemeClr val="accent4"/>
                  </a:solidFill>
                  <a:latin typeface="Georgia"/>
                  <a:ea typeface="Georgia"/>
                  <a:cs typeface="Georgia"/>
                  <a:sym typeface="Georgia"/>
                </a:rPr>
                <a:t>Belonging and Inclusiveness</a:t>
              </a:r>
              <a:endParaRPr sz="1400" b="0" i="0" u="none" strike="noStrike" cap="none">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chemeClr val="lt1"/>
                </a:buClr>
                <a:buSzPts val="2800"/>
                <a:buFont typeface="Arial"/>
                <a:buChar char="•"/>
              </a:pPr>
              <a:r>
                <a:rPr lang="en-US" sz="2800" b="0" i="0" u="none" strike="noStrike" cap="none">
                  <a:solidFill>
                    <a:schemeClr val="lt1"/>
                  </a:solidFill>
                  <a:latin typeface="Arial"/>
                  <a:ea typeface="Arial"/>
                  <a:cs typeface="Arial"/>
                  <a:sym typeface="Arial"/>
                </a:rPr>
                <a:t>Provide equal access</a:t>
              </a:r>
              <a:endParaRPr sz="1400" b="0" i="0" u="none" strike="noStrike" cap="none">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chemeClr val="lt1"/>
                </a:buClr>
                <a:buSzPts val="2800"/>
                <a:buFont typeface="Arial"/>
                <a:buChar char="•"/>
              </a:pPr>
              <a:r>
                <a:rPr lang="en-US" sz="2800" b="0" i="0" u="none" strike="noStrike" cap="none">
                  <a:solidFill>
                    <a:schemeClr val="lt1"/>
                  </a:solidFill>
                  <a:latin typeface="Arial"/>
                  <a:ea typeface="Arial"/>
                  <a:cs typeface="Arial"/>
                  <a:sym typeface="Arial"/>
                </a:rPr>
                <a:t>Ensure opportunities for those who may be excluded or marginalized</a:t>
              </a:r>
              <a:endParaRPr sz="1400" b="0" i="0" u="none" strike="noStrike" cap="none">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chemeClr val="lt1"/>
                </a:buClr>
                <a:buSzPts val="2800"/>
                <a:buFont typeface="Arial"/>
                <a:buChar char="•"/>
              </a:pPr>
              <a:r>
                <a:rPr lang="en-US" sz="2800" b="0" i="0" u="none" strike="noStrike" cap="none">
                  <a:solidFill>
                    <a:schemeClr val="lt1"/>
                  </a:solidFill>
                  <a:latin typeface="Arial"/>
                  <a:ea typeface="Arial"/>
                  <a:cs typeface="Arial"/>
                  <a:sym typeface="Arial"/>
                </a:rPr>
                <a:t>Guided by our Objects and Aims</a:t>
              </a:r>
              <a:endParaRPr sz="1400" b="0" i="0" u="none" strike="noStrike" cap="none">
                <a:solidFill>
                  <a:schemeClr val="dk1"/>
                </a:solidFill>
                <a:latin typeface="Arial"/>
                <a:ea typeface="Arial"/>
                <a:cs typeface="Arial"/>
                <a:sym typeface="Arial"/>
              </a:endParaRPr>
            </a:p>
            <a:p>
              <a:pPr marL="457200" marR="0" lvl="0" indent="-292100" algn="l" rtl="0">
                <a:lnSpc>
                  <a:spcPct val="100000"/>
                </a:lnSpc>
                <a:spcBef>
                  <a:spcPts val="0"/>
                </a:spcBef>
                <a:spcAft>
                  <a:spcPts val="0"/>
                </a:spcAft>
                <a:buClr>
                  <a:schemeClr val="lt1"/>
                </a:buClr>
                <a:buSzPts val="2600"/>
                <a:buFont typeface="Arial"/>
                <a:buNone/>
              </a:pPr>
              <a:endParaRPr sz="2600" b="1" i="0" u="none" strike="noStrike" cap="none">
                <a:solidFill>
                  <a:schemeClr val="lt1"/>
                </a:solidFill>
                <a:latin typeface="Calibri"/>
                <a:ea typeface="Calibri"/>
                <a:cs typeface="Calibri"/>
                <a:sym typeface="Calibri"/>
              </a:endParaRPr>
            </a:p>
          </p:txBody>
        </p:sp>
        <p:sp>
          <p:nvSpPr>
            <p:cNvPr id="105" name="Google Shape;105;p2"/>
            <p:cNvSpPr txBox="1"/>
            <p:nvPr/>
          </p:nvSpPr>
          <p:spPr>
            <a:xfrm>
              <a:off x="-14" y="5175121"/>
              <a:ext cx="12057300" cy="501300"/>
            </a:xfrm>
            <a:prstGeom prst="rect">
              <a:avLst/>
            </a:prstGeom>
            <a:noFill/>
            <a:ln>
              <a:noFill/>
            </a:ln>
          </p:spPr>
          <p:txBody>
            <a:bodyPr spcFirstLastPara="1" wrap="square" lIns="91425" tIns="45700" rIns="91425" bIns="45700" anchor="t" anchorCtr="0">
              <a:spAutoFit/>
            </a:bodyPr>
            <a:lstStyle/>
            <a:p>
              <a:pPr marL="457200" marR="0" lvl="0" indent="-292100" algn="l" rtl="0">
                <a:lnSpc>
                  <a:spcPct val="100000"/>
                </a:lnSpc>
                <a:spcBef>
                  <a:spcPts val="0"/>
                </a:spcBef>
                <a:spcAft>
                  <a:spcPts val="0"/>
                </a:spcAft>
                <a:buClr>
                  <a:srgbClr val="000000"/>
                </a:buClr>
                <a:buSzPts val="2600"/>
                <a:buFont typeface="Arial"/>
                <a:buNone/>
              </a:pPr>
              <a:endParaRPr sz="2600" b="1" i="0" u="none" strike="noStrike" cap="none">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3"/>
          <p:cNvPicPr preferRelativeResize="0"/>
          <p:nvPr/>
        </p:nvPicPr>
        <p:blipFill rotWithShape="1">
          <a:blip r:embed="rId3">
            <a:alphaModFix/>
          </a:blip>
          <a:srcRect l="1562" t="551" r="429"/>
          <a:stretch/>
        </p:blipFill>
        <p:spPr>
          <a:xfrm>
            <a:off x="-119921" y="0"/>
            <a:ext cx="12341371" cy="6925292"/>
          </a:xfrm>
          <a:prstGeom prst="rect">
            <a:avLst/>
          </a:prstGeom>
          <a:noFill/>
          <a:ln>
            <a:noFill/>
          </a:ln>
        </p:spPr>
      </p:pic>
      <p:sp>
        <p:nvSpPr>
          <p:cNvPr id="112" name="Google Shape;112;p3"/>
          <p:cNvSpPr txBox="1">
            <a:spLocks noGrp="1"/>
          </p:cNvSpPr>
          <p:nvPr>
            <p:ph type="title" idx="4294967295"/>
          </p:nvPr>
        </p:nvSpPr>
        <p:spPr>
          <a:xfrm>
            <a:off x="499849" y="1785144"/>
            <a:ext cx="5457003" cy="2901950"/>
          </a:xfrm>
          <a:prstGeom prst="rect">
            <a:avLst/>
          </a:prstGeom>
          <a:noFill/>
          <a:ln>
            <a:noFill/>
          </a:ln>
        </p:spPr>
        <p:txBody>
          <a:bodyPr spcFirstLastPara="1" wrap="square" lIns="91425" tIns="45700" rIns="91425" bIns="45700" anchor="t" anchorCtr="0">
            <a:noAutofit/>
          </a:bodyPr>
          <a:lstStyle/>
          <a:p>
            <a:pPr marL="0" lvl="0" indent="0" algn="l" rtl="0">
              <a:lnSpc>
                <a:spcPct val="93611"/>
              </a:lnSpc>
              <a:spcBef>
                <a:spcPts val="0"/>
              </a:spcBef>
              <a:spcAft>
                <a:spcPts val="0"/>
              </a:spcAft>
              <a:buClr>
                <a:srgbClr val="FFC000"/>
              </a:buClr>
              <a:buSzPts val="4000"/>
              <a:buFont typeface="Calibri"/>
              <a:buNone/>
            </a:pPr>
            <a:r>
              <a:rPr lang="en-US" sz="7200">
                <a:solidFill>
                  <a:schemeClr val="lt1"/>
                </a:solidFill>
              </a:rPr>
              <a:t>General Improvement</a:t>
            </a:r>
            <a:endParaRPr sz="4000">
              <a:solidFill>
                <a:schemeClr val="lt1"/>
              </a:solidFill>
            </a:endParaRPr>
          </a:p>
        </p:txBody>
      </p:sp>
      <p:sp>
        <p:nvSpPr>
          <p:cNvPr id="113" name="Google Shape;113;p3"/>
          <p:cNvSpPr txBox="1"/>
          <p:nvPr/>
        </p:nvSpPr>
        <p:spPr>
          <a:xfrm>
            <a:off x="1524000" y="6472237"/>
            <a:ext cx="29907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8"/>
        <p:cNvGrpSpPr/>
        <p:nvPr/>
      </p:nvGrpSpPr>
      <p:grpSpPr>
        <a:xfrm>
          <a:off x="0" y="0"/>
          <a:ext cx="0" cy="0"/>
          <a:chOff x="0" y="0"/>
          <a:chExt cx="0" cy="0"/>
        </a:xfrm>
      </p:grpSpPr>
      <p:sp>
        <p:nvSpPr>
          <p:cNvPr id="119" name="Google Shape;119;p4"/>
          <p:cNvSpPr txBox="1"/>
          <p:nvPr/>
        </p:nvSpPr>
        <p:spPr>
          <a:xfrm>
            <a:off x="1524000" y="6472237"/>
            <a:ext cx="29907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4"/>
          <p:cNvSpPr txBox="1"/>
          <p:nvPr/>
        </p:nvSpPr>
        <p:spPr>
          <a:xfrm>
            <a:off x="4584336" y="576470"/>
            <a:ext cx="6844748" cy="1311966"/>
          </a:xfrm>
          <a:prstGeom prst="rect">
            <a:avLst/>
          </a:prstGeom>
          <a:noFill/>
          <a:ln>
            <a:noFill/>
          </a:ln>
        </p:spPr>
        <p:txBody>
          <a:bodyPr spcFirstLastPara="1" wrap="square" lIns="91425" tIns="45700" rIns="91425" bIns="45700" anchor="t" anchorCtr="0">
            <a:noAutofit/>
          </a:bodyPr>
          <a:lstStyle/>
          <a:p>
            <a:pPr marL="0" marR="0" lvl="0" indent="0" algn="l" rtl="0">
              <a:lnSpc>
                <a:spcPct val="111111"/>
              </a:lnSpc>
              <a:spcBef>
                <a:spcPts val="0"/>
              </a:spcBef>
              <a:spcAft>
                <a:spcPts val="0"/>
              </a:spcAft>
              <a:buClr>
                <a:srgbClr val="595959"/>
              </a:buClr>
              <a:buSzPts val="5400"/>
              <a:buFont typeface="Arial"/>
              <a:buNone/>
            </a:pPr>
            <a:r>
              <a:rPr lang="en-US" sz="5400" b="1" i="0" u="none" strike="noStrike" cap="none">
                <a:solidFill>
                  <a:schemeClr val="accent4"/>
                </a:solidFill>
                <a:latin typeface="Calibri"/>
                <a:ea typeface="Calibri"/>
                <a:cs typeface="Calibri"/>
                <a:sym typeface="Calibri"/>
              </a:rPr>
              <a:t>Growth in Charity</a:t>
            </a:r>
            <a:endParaRPr sz="3200" b="1" i="0" u="none" strike="noStrike" cap="none">
              <a:solidFill>
                <a:schemeClr val="accent4"/>
              </a:solidFill>
              <a:latin typeface="Calibri"/>
              <a:ea typeface="Calibri"/>
              <a:cs typeface="Calibri"/>
              <a:sym typeface="Calibri"/>
            </a:endParaRPr>
          </a:p>
        </p:txBody>
      </p:sp>
      <p:sp>
        <p:nvSpPr>
          <p:cNvPr id="121" name="Google Shape;121;p4"/>
          <p:cNvSpPr txBox="1"/>
          <p:nvPr/>
        </p:nvSpPr>
        <p:spPr>
          <a:xfrm>
            <a:off x="4584335" y="1749287"/>
            <a:ext cx="7282200" cy="3817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accent4"/>
              </a:buClr>
              <a:buSzPts val="2600"/>
              <a:buFont typeface="Arial"/>
              <a:buChar char="•"/>
            </a:pPr>
            <a:r>
              <a:rPr lang="en-US" sz="2600" b="0" i="0" u="none" strike="noStrike" cap="none">
                <a:solidFill>
                  <a:schemeClr val="lt1"/>
                </a:solidFill>
                <a:latin typeface="Georgia"/>
                <a:ea typeface="Georgia"/>
                <a:cs typeface="Georgia"/>
                <a:sym typeface="Georgia"/>
              </a:rPr>
              <a:t>Express kindness for others</a:t>
            </a:r>
            <a:endParaRPr sz="2600" b="0" i="0" u="none" strike="noStrike" cap="none">
              <a:solidFill>
                <a:schemeClr val="lt1"/>
              </a:solidFill>
              <a:latin typeface="Georgia"/>
              <a:ea typeface="Georgia"/>
              <a:cs typeface="Georgia"/>
              <a:sym typeface="Georgia"/>
            </a:endParaRPr>
          </a:p>
          <a:p>
            <a:pPr marL="285750" marR="0" lvl="0" indent="-285750" algn="l" rtl="0">
              <a:lnSpc>
                <a:spcPct val="100000"/>
              </a:lnSpc>
              <a:spcBef>
                <a:spcPts val="2400"/>
              </a:spcBef>
              <a:spcAft>
                <a:spcPts val="0"/>
              </a:spcAft>
              <a:buClr>
                <a:schemeClr val="accent4"/>
              </a:buClr>
              <a:buSzPts val="2600"/>
              <a:buFont typeface="Arial"/>
              <a:buChar char="•"/>
            </a:pPr>
            <a:r>
              <a:rPr lang="en-US" sz="2600" b="0" i="0" u="none" strike="noStrike" cap="none">
                <a:solidFill>
                  <a:schemeClr val="lt1"/>
                </a:solidFill>
                <a:latin typeface="Georgia"/>
                <a:ea typeface="Georgia"/>
                <a:cs typeface="Georgia"/>
                <a:sym typeface="Georgia"/>
              </a:rPr>
              <a:t>Enjoy getting to know one another through leisure and service activities</a:t>
            </a:r>
            <a:endParaRPr sz="2600" b="0" i="0" u="none" strike="noStrike" cap="none">
              <a:solidFill>
                <a:schemeClr val="lt1"/>
              </a:solidFill>
              <a:latin typeface="Georgia"/>
              <a:ea typeface="Georgia"/>
              <a:cs typeface="Georgia"/>
              <a:sym typeface="Georgia"/>
            </a:endParaRPr>
          </a:p>
          <a:p>
            <a:pPr marL="285750" marR="0" lvl="0" indent="-285750" algn="l" rtl="0">
              <a:lnSpc>
                <a:spcPct val="100000"/>
              </a:lnSpc>
              <a:spcBef>
                <a:spcPts val="2400"/>
              </a:spcBef>
              <a:spcAft>
                <a:spcPts val="0"/>
              </a:spcAft>
              <a:buClr>
                <a:schemeClr val="accent4"/>
              </a:buClr>
              <a:buSzPts val="2600"/>
              <a:buFont typeface="Arial"/>
              <a:buChar char="•"/>
            </a:pPr>
            <a:r>
              <a:rPr lang="en-US" sz="2600" b="0" i="0" u="none" strike="noStrike" cap="none">
                <a:solidFill>
                  <a:schemeClr val="lt1"/>
                </a:solidFill>
                <a:latin typeface="Georgia"/>
                <a:ea typeface="Georgia"/>
                <a:cs typeface="Georgia"/>
                <a:sym typeface="Georgia"/>
              </a:rPr>
              <a:t>Ensure sisters feel welcome to attend with or without a guest; or to bring their life partner regardless of marital status or gender</a:t>
            </a:r>
            <a:endParaRPr sz="2600" b="0" i="0" u="none" strike="noStrike" cap="none">
              <a:solidFill>
                <a:schemeClr val="lt1"/>
              </a:solidFill>
              <a:latin typeface="Georgia"/>
              <a:ea typeface="Georgia"/>
              <a:cs typeface="Georgia"/>
              <a:sym typeface="Georgia"/>
            </a:endParaRPr>
          </a:p>
          <a:p>
            <a:pPr marL="285750" marR="0" lvl="0" indent="-285750" algn="l" rtl="0">
              <a:lnSpc>
                <a:spcPct val="100000"/>
              </a:lnSpc>
              <a:spcBef>
                <a:spcPts val="2400"/>
              </a:spcBef>
              <a:spcAft>
                <a:spcPts val="0"/>
              </a:spcAft>
              <a:buClr>
                <a:schemeClr val="accent4"/>
              </a:buClr>
              <a:buSzPts val="2600"/>
              <a:buFont typeface="Arial"/>
              <a:buChar char="•"/>
            </a:pPr>
            <a:r>
              <a:rPr lang="en-US" sz="2600" b="0" i="0" u="none" strike="noStrike" cap="none">
                <a:solidFill>
                  <a:schemeClr val="lt1"/>
                </a:solidFill>
                <a:latin typeface="Georgia"/>
                <a:ea typeface="Georgia"/>
                <a:cs typeface="Georgia"/>
                <a:sym typeface="Georgia"/>
              </a:rPr>
              <a:t>Embrace this opportunity to grow</a:t>
            </a:r>
            <a:endParaRPr sz="1400" b="0" i="0" u="none" strike="noStrike" cap="none">
              <a:solidFill>
                <a:srgbClr val="000000"/>
              </a:solidFill>
              <a:latin typeface="Arial"/>
              <a:ea typeface="Arial"/>
              <a:cs typeface="Arial"/>
              <a:sym typeface="Arial"/>
            </a:endParaRPr>
          </a:p>
        </p:txBody>
      </p:sp>
      <p:pic>
        <p:nvPicPr>
          <p:cNvPr id="122" name="Google Shape;122;p4"/>
          <p:cNvPicPr preferRelativeResize="0"/>
          <p:nvPr/>
        </p:nvPicPr>
        <p:blipFill rotWithShape="1">
          <a:blip r:embed="rId3">
            <a:alphaModFix/>
          </a:blip>
          <a:srcRect/>
          <a:stretch/>
        </p:blipFill>
        <p:spPr>
          <a:xfrm>
            <a:off x="152400" y="3463175"/>
            <a:ext cx="4301826" cy="2805350"/>
          </a:xfrm>
          <a:prstGeom prst="rect">
            <a:avLst/>
          </a:prstGeom>
          <a:noFill/>
          <a:ln>
            <a:noFill/>
          </a:ln>
        </p:spPr>
      </p:pic>
      <p:pic>
        <p:nvPicPr>
          <p:cNvPr id="123" name="Google Shape;123;p4"/>
          <p:cNvPicPr preferRelativeResize="0"/>
          <p:nvPr/>
        </p:nvPicPr>
        <p:blipFill rotWithShape="1">
          <a:blip r:embed="rId4">
            <a:alphaModFix/>
          </a:blip>
          <a:srcRect/>
          <a:stretch/>
        </p:blipFill>
        <p:spPr>
          <a:xfrm>
            <a:off x="225350" y="159875"/>
            <a:ext cx="4358977" cy="3099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0"/>
          <p:cNvSpPr txBox="1"/>
          <p:nvPr/>
        </p:nvSpPr>
        <p:spPr>
          <a:xfrm>
            <a:off x="1524000" y="6472237"/>
            <a:ext cx="29907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0"/>
          <p:cNvSpPr/>
          <p:nvPr/>
        </p:nvSpPr>
        <p:spPr>
          <a:xfrm>
            <a:off x="5532896" y="0"/>
            <a:ext cx="6659106"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1" name="Google Shape;131;p10"/>
          <p:cNvSpPr txBox="1">
            <a:spLocks noGrp="1"/>
          </p:cNvSpPr>
          <p:nvPr>
            <p:ph type="title"/>
          </p:nvPr>
        </p:nvSpPr>
        <p:spPr>
          <a:xfrm>
            <a:off x="5885483" y="365125"/>
            <a:ext cx="6177839"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C000"/>
              </a:buClr>
              <a:buSzPts val="4000"/>
              <a:buFont typeface="Calibri"/>
              <a:buNone/>
            </a:pPr>
            <a:r>
              <a:rPr lang="en-US" sz="5000"/>
              <a:t>Growth in Knowledge and in Culture</a:t>
            </a:r>
            <a:endParaRPr sz="5000"/>
          </a:p>
        </p:txBody>
      </p:sp>
      <p:sp>
        <p:nvSpPr>
          <p:cNvPr id="132" name="Google Shape;132;p10"/>
          <p:cNvSpPr txBox="1">
            <a:spLocks noGrp="1"/>
          </p:cNvSpPr>
          <p:nvPr>
            <p:ph type="body" idx="1"/>
          </p:nvPr>
        </p:nvSpPr>
        <p:spPr>
          <a:xfrm>
            <a:off x="5885483" y="1794628"/>
            <a:ext cx="5877731" cy="50323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900"/>
              <a:buNone/>
            </a:pPr>
            <a:r>
              <a:rPr lang="en-US" sz="2900" b="1">
                <a:latin typeface="Calibri"/>
                <a:ea typeface="Calibri"/>
                <a:cs typeface="Calibri"/>
                <a:sym typeface="Calibri"/>
              </a:rPr>
              <a:t>Set intentional goals for your chapter</a:t>
            </a:r>
            <a:endParaRPr/>
          </a:p>
          <a:p>
            <a:pPr marL="320040" lvl="0" indent="-256540" algn="l" rtl="0">
              <a:lnSpc>
                <a:spcPct val="90000"/>
              </a:lnSpc>
              <a:spcBef>
                <a:spcPts val="1000"/>
              </a:spcBef>
              <a:spcAft>
                <a:spcPts val="0"/>
              </a:spcAft>
              <a:buSzPts val="1600"/>
              <a:buChar char="•"/>
            </a:pPr>
            <a:r>
              <a:rPr lang="en-US" sz="2600"/>
              <a:t>Strengthen the bonds of sisterhood through shared experiences</a:t>
            </a:r>
            <a:endParaRPr sz="2600"/>
          </a:p>
          <a:p>
            <a:pPr marL="320040" lvl="0" indent="-320040" algn="l" rtl="0">
              <a:lnSpc>
                <a:spcPct val="90000"/>
              </a:lnSpc>
              <a:spcBef>
                <a:spcPts val="1000"/>
              </a:spcBef>
              <a:spcAft>
                <a:spcPts val="0"/>
              </a:spcAft>
              <a:buSzPts val="2600"/>
              <a:buChar char="•"/>
            </a:pPr>
            <a:r>
              <a:rPr lang="en-US" sz="2600"/>
              <a:t>Learn about each other's life stories; embrace your differences</a:t>
            </a:r>
            <a:endParaRPr/>
          </a:p>
          <a:p>
            <a:pPr marL="320040" lvl="0" indent="-256540" algn="l" rtl="0">
              <a:lnSpc>
                <a:spcPct val="90000"/>
              </a:lnSpc>
              <a:spcBef>
                <a:spcPts val="1000"/>
              </a:spcBef>
              <a:spcAft>
                <a:spcPts val="0"/>
              </a:spcAft>
              <a:buSzPts val="1600"/>
              <a:buChar char="•"/>
            </a:pPr>
            <a:r>
              <a:rPr lang="en-US" sz="2600"/>
              <a:t>Plan programs/events to learn something new and embrace the opportunity to grow–together</a:t>
            </a:r>
            <a:endParaRPr sz="2600"/>
          </a:p>
        </p:txBody>
      </p:sp>
      <p:pic>
        <p:nvPicPr>
          <p:cNvPr id="133" name="Google Shape;133;p10"/>
          <p:cNvPicPr preferRelativeResize="0"/>
          <p:nvPr/>
        </p:nvPicPr>
        <p:blipFill rotWithShape="1">
          <a:blip r:embed="rId3">
            <a:alphaModFix/>
          </a:blip>
          <a:srcRect/>
          <a:stretch/>
        </p:blipFill>
        <p:spPr>
          <a:xfrm>
            <a:off x="152400" y="152400"/>
            <a:ext cx="5228096" cy="2915446"/>
          </a:xfrm>
          <a:prstGeom prst="rect">
            <a:avLst/>
          </a:prstGeom>
          <a:noFill/>
          <a:ln>
            <a:noFill/>
          </a:ln>
        </p:spPr>
      </p:pic>
      <p:pic>
        <p:nvPicPr>
          <p:cNvPr id="134" name="Google Shape;134;p10"/>
          <p:cNvPicPr preferRelativeResize="0"/>
          <p:nvPr/>
        </p:nvPicPr>
        <p:blipFill rotWithShape="1">
          <a:blip r:embed="rId4">
            <a:alphaModFix/>
          </a:blip>
          <a:srcRect/>
          <a:stretch/>
        </p:blipFill>
        <p:spPr>
          <a:xfrm>
            <a:off x="726825" y="3262575"/>
            <a:ext cx="4079250" cy="32096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2bc767dd379_0_121"/>
          <p:cNvSpPr txBox="1"/>
          <p:nvPr/>
        </p:nvSpPr>
        <p:spPr>
          <a:xfrm>
            <a:off x="753950" y="784575"/>
            <a:ext cx="8012700" cy="572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4"/>
                </a:solidFill>
                <a:latin typeface="Georgia"/>
                <a:ea typeface="Georgia"/>
                <a:cs typeface="Georgia"/>
                <a:sym typeface="Georgia"/>
              </a:rPr>
              <a:t>Nature</a:t>
            </a:r>
            <a:endParaRPr sz="3600" b="0" i="0" u="none" strike="noStrike" cap="none">
              <a:solidFill>
                <a:schemeClr val="accent4"/>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Georgia"/>
                <a:ea typeface="Georgia"/>
                <a:cs typeface="Georgia"/>
                <a:sym typeface="Georgia"/>
              </a:rPr>
              <a:t>	Botanical Garden</a:t>
            </a:r>
            <a:endParaRPr sz="3600" b="0" i="0" u="none" strike="noStrike" cap="none">
              <a:solidFill>
                <a:schemeClr val="lt1"/>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4"/>
                </a:solidFill>
                <a:latin typeface="Georgia"/>
                <a:ea typeface="Georgia"/>
                <a:cs typeface="Georgia"/>
                <a:sym typeface="Georgia"/>
              </a:rPr>
              <a:t>Art</a:t>
            </a:r>
            <a:endParaRPr sz="3600" b="0" i="0" u="none" strike="noStrike" cap="none">
              <a:solidFill>
                <a:schemeClr val="accent4"/>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Georgia"/>
                <a:ea typeface="Georgia"/>
                <a:cs typeface="Georgia"/>
                <a:sym typeface="Georgia"/>
              </a:rPr>
              <a:t>	Museum, Studio, Theater</a:t>
            </a:r>
            <a:endParaRPr sz="3600" b="0" i="0" u="none" strike="noStrike" cap="none">
              <a:solidFill>
                <a:schemeClr val="lt1"/>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4"/>
                </a:solidFill>
                <a:latin typeface="Georgia"/>
                <a:ea typeface="Georgia"/>
                <a:cs typeface="Georgia"/>
                <a:sym typeface="Georgia"/>
              </a:rPr>
              <a:t>Books</a:t>
            </a:r>
            <a:endParaRPr sz="3600" b="0" i="0" u="none" strike="noStrike" cap="none">
              <a:solidFill>
                <a:schemeClr val="accent4"/>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Georgia"/>
                <a:ea typeface="Georgia"/>
                <a:cs typeface="Georgia"/>
                <a:sym typeface="Georgia"/>
              </a:rPr>
              <a:t>	Library, Bookstore, Book Club</a:t>
            </a:r>
            <a:endParaRPr sz="3600" b="0" i="0" u="none" strike="noStrike" cap="none">
              <a:solidFill>
                <a:schemeClr val="lt1"/>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4"/>
                </a:solidFill>
                <a:latin typeface="Georgia"/>
                <a:ea typeface="Georgia"/>
                <a:cs typeface="Georgia"/>
                <a:sym typeface="Georgia"/>
              </a:rPr>
              <a:t>Study</a:t>
            </a:r>
            <a:endParaRPr sz="3600" b="0" i="0" u="none" strike="noStrike" cap="none">
              <a:solidFill>
                <a:schemeClr val="accent4"/>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Georgia"/>
                <a:ea typeface="Georgia"/>
                <a:cs typeface="Georgia"/>
                <a:sym typeface="Georgia"/>
              </a:rPr>
              <a:t>	Historic Site</a:t>
            </a:r>
            <a:endParaRPr sz="3600" b="0" i="0" u="none" strike="noStrike" cap="none">
              <a:solidFill>
                <a:schemeClr val="lt1"/>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4"/>
                </a:solidFill>
                <a:latin typeface="Georgia"/>
                <a:ea typeface="Georgia"/>
                <a:cs typeface="Georgia"/>
                <a:sym typeface="Georgia"/>
              </a:rPr>
              <a:t>Society</a:t>
            </a:r>
            <a:endParaRPr sz="3600" b="0" i="0" u="none" strike="noStrike" cap="none">
              <a:solidFill>
                <a:schemeClr val="accent4"/>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Georgia"/>
                <a:ea typeface="Georgia"/>
                <a:cs typeface="Georgia"/>
                <a:sym typeface="Georgia"/>
              </a:rPr>
              <a:t>	Podcasts, TED Talks, Lectures</a:t>
            </a:r>
            <a:endParaRPr sz="3600" b="0" i="0" u="none" strike="noStrike" cap="none">
              <a:solidFill>
                <a:schemeClr val="lt1"/>
              </a:solidFill>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5"/>
        <p:cNvGrpSpPr/>
        <p:nvPr/>
      </p:nvGrpSpPr>
      <p:grpSpPr>
        <a:xfrm>
          <a:off x="0" y="0"/>
          <a:ext cx="0" cy="0"/>
          <a:chOff x="0" y="0"/>
          <a:chExt cx="0" cy="0"/>
        </a:xfrm>
      </p:grpSpPr>
      <p:sp>
        <p:nvSpPr>
          <p:cNvPr id="146" name="Google Shape;14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C000"/>
              </a:buClr>
              <a:buSzPts val="4000"/>
              <a:buFont typeface="Calibri"/>
              <a:buNone/>
            </a:pPr>
            <a:r>
              <a:rPr lang="en-US" sz="5400">
                <a:solidFill>
                  <a:schemeClr val="accent4"/>
                </a:solidFill>
              </a:rPr>
              <a:t>Radiate All Light Possible</a:t>
            </a:r>
            <a:endParaRPr sz="5400">
              <a:solidFill>
                <a:schemeClr val="accent4"/>
              </a:solidFill>
            </a:endParaRPr>
          </a:p>
        </p:txBody>
      </p:sp>
      <p:sp>
        <p:nvSpPr>
          <p:cNvPr id="147" name="Google Shape;147;p5"/>
          <p:cNvSpPr txBox="1"/>
          <p:nvPr/>
        </p:nvSpPr>
        <p:spPr>
          <a:xfrm>
            <a:off x="1524000" y="6472237"/>
            <a:ext cx="29907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8" name="Google Shape;148;p5"/>
          <p:cNvPicPr preferRelativeResize="0"/>
          <p:nvPr/>
        </p:nvPicPr>
        <p:blipFill rotWithShape="1">
          <a:blip r:embed="rId3">
            <a:alphaModFix/>
          </a:blip>
          <a:srcRect/>
          <a:stretch/>
        </p:blipFill>
        <p:spPr>
          <a:xfrm>
            <a:off x="1751876" y="1690688"/>
            <a:ext cx="9017724" cy="46551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53"/>
        <p:cNvGrpSpPr/>
        <p:nvPr/>
      </p:nvGrpSpPr>
      <p:grpSpPr>
        <a:xfrm>
          <a:off x="0" y="0"/>
          <a:ext cx="0" cy="0"/>
          <a:chOff x="0" y="0"/>
          <a:chExt cx="0" cy="0"/>
        </a:xfrm>
      </p:grpSpPr>
      <p:sp>
        <p:nvSpPr>
          <p:cNvPr id="154" name="Google Shape;154;p6"/>
          <p:cNvSpPr txBox="1"/>
          <p:nvPr/>
        </p:nvSpPr>
        <p:spPr>
          <a:xfrm>
            <a:off x="1524000" y="6472237"/>
            <a:ext cx="29907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6"/>
          <p:cNvSpPr txBox="1"/>
          <p:nvPr/>
        </p:nvSpPr>
        <p:spPr>
          <a:xfrm>
            <a:off x="434595" y="529975"/>
            <a:ext cx="7348556" cy="1925733"/>
          </a:xfrm>
          <a:prstGeom prst="rect">
            <a:avLst/>
          </a:prstGeom>
          <a:noFill/>
          <a:ln>
            <a:noFill/>
          </a:ln>
        </p:spPr>
        <p:txBody>
          <a:bodyPr spcFirstLastPara="1" wrap="square" lIns="91425" tIns="45700" rIns="91425" bIns="45700" anchor="t" anchorCtr="0">
            <a:noAutofit/>
          </a:bodyPr>
          <a:lstStyle/>
          <a:p>
            <a:pPr marL="0" marR="0" lvl="0" indent="0" algn="l" rtl="0">
              <a:lnSpc>
                <a:spcPct val="101481"/>
              </a:lnSpc>
              <a:spcBef>
                <a:spcPts val="0"/>
              </a:spcBef>
              <a:spcAft>
                <a:spcPts val="0"/>
              </a:spcAft>
              <a:buClr>
                <a:srgbClr val="595959"/>
              </a:buClr>
              <a:buSzPts val="5400"/>
              <a:buFont typeface="Arial"/>
              <a:buNone/>
            </a:pPr>
            <a:r>
              <a:rPr lang="en-US" sz="5400" b="1" i="0" u="none" strike="noStrike" cap="none">
                <a:solidFill>
                  <a:schemeClr val="lt2"/>
                </a:solidFill>
                <a:latin typeface="Calibri"/>
                <a:ea typeface="Calibri"/>
                <a:cs typeface="Calibri"/>
                <a:sym typeface="Calibri"/>
              </a:rPr>
              <a:t>Equipoise and Symmetry </a:t>
            </a:r>
            <a:endParaRPr sz="1400" b="0" i="0" u="none" strike="noStrike" cap="none">
              <a:solidFill>
                <a:srgbClr val="000000"/>
              </a:solidFill>
              <a:latin typeface="Arial"/>
              <a:ea typeface="Arial"/>
              <a:cs typeface="Arial"/>
              <a:sym typeface="Arial"/>
            </a:endParaRPr>
          </a:p>
          <a:p>
            <a:pPr marL="0" marR="0" lvl="0" indent="0" algn="l" rtl="0">
              <a:lnSpc>
                <a:spcPct val="101481"/>
              </a:lnSpc>
              <a:spcBef>
                <a:spcPts val="0"/>
              </a:spcBef>
              <a:spcAft>
                <a:spcPts val="0"/>
              </a:spcAft>
              <a:buClr>
                <a:srgbClr val="595959"/>
              </a:buClr>
              <a:buSzPts val="5400"/>
              <a:buFont typeface="Arial"/>
              <a:buNone/>
            </a:pPr>
            <a:r>
              <a:rPr lang="en-US" sz="5400" b="1" i="0" u="none" strike="noStrike" cap="none">
                <a:solidFill>
                  <a:schemeClr val="lt2"/>
                </a:solidFill>
                <a:latin typeface="Calibri"/>
                <a:ea typeface="Calibri"/>
                <a:cs typeface="Calibri"/>
                <a:sym typeface="Calibri"/>
              </a:rPr>
              <a:t>of Character</a:t>
            </a:r>
            <a:endParaRPr sz="1400" b="0" i="0" u="none" strike="noStrike" cap="none">
              <a:solidFill>
                <a:srgbClr val="000000"/>
              </a:solidFill>
              <a:latin typeface="Arial"/>
              <a:ea typeface="Arial"/>
              <a:cs typeface="Arial"/>
              <a:sym typeface="Arial"/>
            </a:endParaRPr>
          </a:p>
        </p:txBody>
      </p:sp>
      <p:sp>
        <p:nvSpPr>
          <p:cNvPr id="156" name="Google Shape;156;p6"/>
          <p:cNvSpPr txBox="1"/>
          <p:nvPr/>
        </p:nvSpPr>
        <p:spPr>
          <a:xfrm>
            <a:off x="434593" y="2071252"/>
            <a:ext cx="7071000" cy="26937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2"/>
              </a:buClr>
              <a:buSzPts val="2400"/>
              <a:buFont typeface="Arial"/>
              <a:buChar char="•"/>
            </a:pPr>
            <a:r>
              <a:rPr lang="en-US" sz="2400" b="0" i="0" u="none" strike="noStrike" cap="none">
                <a:solidFill>
                  <a:srgbClr val="000000"/>
                </a:solidFill>
                <a:latin typeface="Georgia"/>
                <a:ea typeface="Georgia"/>
                <a:cs typeface="Georgia"/>
                <a:sym typeface="Georgia"/>
              </a:rPr>
              <a:t>Be positive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chemeClr val="lt2"/>
              </a:buClr>
              <a:buSzPts val="2400"/>
              <a:buFont typeface="Arial"/>
              <a:buChar char="•"/>
            </a:pPr>
            <a:r>
              <a:rPr lang="en-US" sz="2400" b="0" i="0" u="none" strike="noStrike" cap="none">
                <a:solidFill>
                  <a:srgbClr val="000000"/>
                </a:solidFill>
                <a:latin typeface="Georgia"/>
                <a:ea typeface="Georgia"/>
                <a:cs typeface="Georgia"/>
                <a:sym typeface="Georgia"/>
              </a:rPr>
              <a:t>Celebrate your sisters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chemeClr val="lt2"/>
              </a:buClr>
              <a:buSzPts val="2400"/>
              <a:buFont typeface="Arial"/>
              <a:buChar char="•"/>
            </a:pPr>
            <a:r>
              <a:rPr lang="en-US" sz="2400">
                <a:latin typeface="Georgia"/>
                <a:ea typeface="Georgia"/>
                <a:cs typeface="Georgia"/>
                <a:sym typeface="Georgia"/>
              </a:rPr>
              <a:t>Share your l</a:t>
            </a:r>
            <a:r>
              <a:rPr lang="en-US" sz="2400" b="0" i="0" u="none" strike="noStrike" cap="none">
                <a:solidFill>
                  <a:srgbClr val="000000"/>
                </a:solidFill>
                <a:latin typeface="Georgia"/>
                <a:ea typeface="Georgia"/>
                <a:cs typeface="Georgia"/>
                <a:sym typeface="Georgia"/>
              </a:rPr>
              <a:t>ove of P.E.O.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chemeClr val="lt2"/>
              </a:buClr>
              <a:buSzPts val="2400"/>
              <a:buFont typeface="Arial"/>
              <a:buChar char="•"/>
            </a:pPr>
            <a:r>
              <a:rPr lang="en-US" sz="2400" b="0" i="0" u="none" strike="noStrike" cap="none">
                <a:solidFill>
                  <a:srgbClr val="000000"/>
                </a:solidFill>
                <a:latin typeface="Georgia"/>
                <a:ea typeface="Georgia"/>
                <a:cs typeface="Georgia"/>
                <a:sym typeface="Georgia"/>
              </a:rPr>
              <a:t>Celebrate the advancement of all women</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chemeClr val="lt2"/>
              </a:buClr>
              <a:buSzPts val="2400"/>
              <a:buFont typeface="Arial"/>
              <a:buChar char="•"/>
            </a:pPr>
            <a:r>
              <a:rPr lang="en-US" sz="2400" b="0" i="0" u="none" strike="noStrike" cap="none">
                <a:solidFill>
                  <a:srgbClr val="000000"/>
                </a:solidFill>
                <a:latin typeface="Georgia"/>
                <a:ea typeface="Georgia"/>
                <a:cs typeface="Georgia"/>
                <a:sym typeface="Georgia"/>
              </a:rPr>
              <a:t>Motivate all women to set their goals high</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chemeClr val="lt2"/>
              </a:buClr>
              <a:buSzPts val="2400"/>
              <a:buFont typeface="Arial"/>
              <a:buChar char="•"/>
            </a:pPr>
            <a:r>
              <a:rPr lang="en-US" sz="2400" b="0" i="0" u="none" strike="noStrike" cap="none">
                <a:solidFill>
                  <a:srgbClr val="000000"/>
                </a:solidFill>
                <a:latin typeface="Georgia"/>
                <a:ea typeface="Georgia"/>
                <a:cs typeface="Georgia"/>
                <a:sym typeface="Georgia"/>
              </a:rPr>
              <a:t>Nurture your sisters and project candidates</a:t>
            </a:r>
            <a:endParaRPr sz="1400" b="0" i="0" u="none" strike="noStrike" cap="none">
              <a:solidFill>
                <a:srgbClr val="000000"/>
              </a:solidFill>
              <a:latin typeface="Arial"/>
              <a:ea typeface="Arial"/>
              <a:cs typeface="Arial"/>
              <a:sym typeface="Arial"/>
            </a:endParaRPr>
          </a:p>
        </p:txBody>
      </p:sp>
      <p:pic>
        <p:nvPicPr>
          <p:cNvPr id="157" name="Google Shape;157;p6"/>
          <p:cNvPicPr preferRelativeResize="0"/>
          <p:nvPr/>
        </p:nvPicPr>
        <p:blipFill rotWithShape="1">
          <a:blip r:embed="rId3">
            <a:alphaModFix/>
          </a:blip>
          <a:srcRect/>
          <a:stretch/>
        </p:blipFill>
        <p:spPr>
          <a:xfrm>
            <a:off x="8084925" y="673275"/>
            <a:ext cx="3554975" cy="5550400"/>
          </a:xfrm>
          <a:prstGeom prst="rect">
            <a:avLst/>
          </a:prstGeom>
          <a:noFill/>
          <a:ln w="254000" cap="flat" cmpd="sng">
            <a:solidFill>
              <a:schemeClr val="lt1"/>
            </a:solidFill>
            <a:prstDash val="solid"/>
            <a:miter lim="8000"/>
            <a:headEnd type="none" w="sm" len="sm"/>
            <a:tailEnd type="none" w="sm" len="sm"/>
          </a:ln>
          <a:effectLst>
            <a:outerShdw blurRad="393700" dist="76200" dir="27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Gold Squiggles">
  <a:themeElements>
    <a:clrScheme name="SCOCIP">
      <a:dk1>
        <a:srgbClr val="000000"/>
      </a:dk1>
      <a:lt1>
        <a:srgbClr val="FFFFFF"/>
      </a:lt1>
      <a:dk2>
        <a:srgbClr val="510857"/>
      </a:dk2>
      <a:lt2>
        <a:srgbClr val="AB0871"/>
      </a:lt2>
      <a:accent1>
        <a:srgbClr val="82003E"/>
      </a:accent1>
      <a:accent2>
        <a:srgbClr val="FFD600"/>
      </a:accent2>
      <a:accent3>
        <a:srgbClr val="FC4C02"/>
      </a:accent3>
      <a:accent4>
        <a:srgbClr val="FFA300"/>
      </a:accent4>
      <a:accent5>
        <a:srgbClr val="9595D2"/>
      </a:accent5>
      <a:accent6>
        <a:srgbClr val="C6007E"/>
      </a:accent6>
      <a:hlink>
        <a:srgbClr val="8C4799"/>
      </a:hlink>
      <a:folHlink>
        <a:srgbClr val="E0457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SCOCIP">
      <a:dk1>
        <a:srgbClr val="000000"/>
      </a:dk1>
      <a:lt1>
        <a:srgbClr val="FFFFFF"/>
      </a:lt1>
      <a:dk2>
        <a:srgbClr val="510857"/>
      </a:dk2>
      <a:lt2>
        <a:srgbClr val="AB0871"/>
      </a:lt2>
      <a:accent1>
        <a:srgbClr val="82003E"/>
      </a:accent1>
      <a:accent2>
        <a:srgbClr val="FFD600"/>
      </a:accent2>
      <a:accent3>
        <a:srgbClr val="FC4C02"/>
      </a:accent3>
      <a:accent4>
        <a:srgbClr val="FFA300"/>
      </a:accent4>
      <a:accent5>
        <a:srgbClr val="9595D2"/>
      </a:accent5>
      <a:accent6>
        <a:srgbClr val="C6007E"/>
      </a:accent6>
      <a:hlink>
        <a:srgbClr val="8C4799"/>
      </a:hlink>
      <a:folHlink>
        <a:srgbClr val="E0457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uchsia">
  <a:themeElements>
    <a:clrScheme name="SCOCIP">
      <a:dk1>
        <a:srgbClr val="000000"/>
      </a:dk1>
      <a:lt1>
        <a:srgbClr val="FFFFFF"/>
      </a:lt1>
      <a:dk2>
        <a:srgbClr val="510857"/>
      </a:dk2>
      <a:lt2>
        <a:srgbClr val="AB0871"/>
      </a:lt2>
      <a:accent1>
        <a:srgbClr val="82003E"/>
      </a:accent1>
      <a:accent2>
        <a:srgbClr val="FFD600"/>
      </a:accent2>
      <a:accent3>
        <a:srgbClr val="FC4C02"/>
      </a:accent3>
      <a:accent4>
        <a:srgbClr val="FFA300"/>
      </a:accent4>
      <a:accent5>
        <a:srgbClr val="9595D2"/>
      </a:accent5>
      <a:accent6>
        <a:srgbClr val="C6007E"/>
      </a:accent6>
      <a:hlink>
        <a:srgbClr val="8C4799"/>
      </a:hlink>
      <a:folHlink>
        <a:srgbClr val="E0457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old">
  <a:themeElements>
    <a:clrScheme name="SCOCIP">
      <a:dk1>
        <a:srgbClr val="000000"/>
      </a:dk1>
      <a:lt1>
        <a:srgbClr val="FFFFFF"/>
      </a:lt1>
      <a:dk2>
        <a:srgbClr val="510857"/>
      </a:dk2>
      <a:lt2>
        <a:srgbClr val="AB0871"/>
      </a:lt2>
      <a:accent1>
        <a:srgbClr val="82003E"/>
      </a:accent1>
      <a:accent2>
        <a:srgbClr val="FFD600"/>
      </a:accent2>
      <a:accent3>
        <a:srgbClr val="FC4C02"/>
      </a:accent3>
      <a:accent4>
        <a:srgbClr val="FFA300"/>
      </a:accent4>
      <a:accent5>
        <a:srgbClr val="9595D2"/>
      </a:accent5>
      <a:accent6>
        <a:srgbClr val="C6007E"/>
      </a:accent6>
      <a:hlink>
        <a:srgbClr val="8C4799"/>
      </a:hlink>
      <a:folHlink>
        <a:srgbClr val="E0457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1784</Words>
  <Application>Microsoft Office PowerPoint</Application>
  <PresentationFormat>Widescreen</PresentationFormat>
  <Paragraphs>89</Paragraphs>
  <Slides>17</Slides>
  <Notes>17</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17</vt:i4>
      </vt:variant>
    </vt:vector>
  </HeadingPairs>
  <TitlesOfParts>
    <vt:vector size="24" baseType="lpstr">
      <vt:lpstr>Arial</vt:lpstr>
      <vt:lpstr>Calibri</vt:lpstr>
      <vt:lpstr>Georgia</vt:lpstr>
      <vt:lpstr>Gold Squiggles</vt:lpstr>
      <vt:lpstr>White</vt:lpstr>
      <vt:lpstr>Fuchsia</vt:lpstr>
      <vt:lpstr>Gold</vt:lpstr>
      <vt:lpstr>PowerPoint Presentation</vt:lpstr>
      <vt:lpstr>PowerPoint Presentation</vt:lpstr>
      <vt:lpstr>PowerPoint Presentation</vt:lpstr>
      <vt:lpstr>General Improvement</vt:lpstr>
      <vt:lpstr>PowerPoint Presentation</vt:lpstr>
      <vt:lpstr>Growth in Knowledge and in Culture</vt:lpstr>
      <vt:lpstr>PowerPoint Presentation</vt:lpstr>
      <vt:lpstr>Radiate All Light Possible</vt:lpstr>
      <vt:lpstr>PowerPoint Presentation</vt:lpstr>
      <vt:lpstr>PowerPoint Presentation</vt:lpstr>
      <vt:lpstr>PowerPoint Presentation</vt:lpstr>
      <vt:lpstr>Our Influence  in the Community</vt:lpstr>
      <vt:lpstr>A Careful Consideration  of Feeling</vt:lpstr>
      <vt:lpstr>The Gift of P.E.O. Welcome and accept others as their authentic and true selves.  Powerful outcomes</vt:lpstr>
      <vt:lpstr>Celebrate  Our Sisterhood!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Vial</dc:creator>
  <cp:lastModifiedBy>Rebecca Moran</cp:lastModifiedBy>
  <cp:revision>2</cp:revision>
  <dcterms:created xsi:type="dcterms:W3CDTF">2021-02-15T16:04:24Z</dcterms:created>
  <dcterms:modified xsi:type="dcterms:W3CDTF">2024-05-12T01:38:14Z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0x010100170CA22474AFE941A15877C618A9E83A</vt:lpwstr>
  </property>
</Properties>
</file>