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8194bd7b89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8194bd7b89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8194bd7b89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8194bd7b8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8194bd7b89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8194bd7b89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8194bd7b89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8194bd7b89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8194bd7b89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8194bd7b89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8194bd7b89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8194bd7b89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8194bd7b89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8194bd7b89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8194bd7b89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8194bd7b89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8194bd7b89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8194bd7b89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8194bd7b89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8194bd7b89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8194bd7b89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8194bd7b8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8194bd7b89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8194bd7b89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8194bd7b89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8194bd7b89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8194bd7b89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8194bd7b89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8194bd7b89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8194bd7b89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8194bd7b89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8194bd7b89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8194bd7b89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8194bd7b89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8194bd7b89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8194bd7b89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8194bd7b89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8194bd7b89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8194bd7b89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8194bd7b89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8194bd7b89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8194bd7b89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8194bd7b89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8194bd7b89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8194bd7b89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8194bd7b89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8194bd7b89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8194bd7b89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8194bd7b89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8194bd7b89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8194bd7b89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8194bd7b89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8194bd7b89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8194bd7b89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8194bd7b89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8194bd7b89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8194bd7b89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8194bd7b89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8194bd7b89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8194bd7b89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8194bd7b89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8194bd7b8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8194bd7b89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8194bd7b89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8194bd7b8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8194bd7b8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8194bd7b89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8194bd7b89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8194bd7b89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8194bd7b89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8194bd7b89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8194bd7b89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93" y="0"/>
            <a:ext cx="908301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57" y="0"/>
            <a:ext cx="909728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263"/>
            <a:ext cx="9143999" cy="509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789"/>
            <a:ext cx="9143999" cy="5095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47" y="0"/>
            <a:ext cx="906150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54" y="0"/>
            <a:ext cx="90814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81" y="0"/>
            <a:ext cx="903443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54" y="0"/>
            <a:ext cx="90814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" y="0"/>
            <a:ext cx="905256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66" y="0"/>
            <a:ext cx="900566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950" y="195263"/>
            <a:ext cx="8420100" cy="475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53" y="0"/>
            <a:ext cx="904089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Google Shape;18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838" y="400050"/>
            <a:ext cx="8239125" cy="46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525" y="252413"/>
            <a:ext cx="8362950" cy="463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288" y="209550"/>
            <a:ext cx="8353425" cy="47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863" y="223838"/>
            <a:ext cx="8296275" cy="469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7" name="Google Shape;21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238" y="238125"/>
            <a:ext cx="8391525" cy="466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038" y="152400"/>
            <a:ext cx="85439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1" name="Google Shape;23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988" y="152400"/>
            <a:ext cx="8582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8" name="Google Shape;23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038" y="138113"/>
            <a:ext cx="8543925" cy="486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225" y="142875"/>
            <a:ext cx="8591550" cy="485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2" name="Google Shape;25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81" y="0"/>
            <a:ext cx="910003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99" y="0"/>
            <a:ext cx="90476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9" name="Google Shape;25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16" y="0"/>
            <a:ext cx="905896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6" name="Google Shape;26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07"/>
            <a:ext cx="9143999" cy="5137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3" name="Google Shape;27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21" y="0"/>
            <a:ext cx="908415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0" name="Google Shape;28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30" y="0"/>
            <a:ext cx="908834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7" name="Google Shape;28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50"/>
            <a:ext cx="9144000" cy="513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4" name="Google Shape;29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69" y="0"/>
            <a:ext cx="912006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1" name="Google Shape;30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010" y="0"/>
            <a:ext cx="896998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8" name="Google Shape;30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44"/>
            <a:ext cx="9143999" cy="5127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324"/>
            <a:ext cx="9144000" cy="5098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30" y="0"/>
            <a:ext cx="912614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15" y="0"/>
            <a:ext cx="905937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28" y="0"/>
            <a:ext cx="900554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23" y="0"/>
            <a:ext cx="906575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14" y="0"/>
            <a:ext cx="906997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